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8"/>
  </p:sldMasterIdLst>
  <p:notesMasterIdLst>
    <p:notesMasterId r:id="rId42"/>
  </p:notesMasterIdLst>
  <p:sldIdLst>
    <p:sldId id="257" r:id="rId9"/>
    <p:sldId id="276" r:id="rId10"/>
    <p:sldId id="260" r:id="rId11"/>
    <p:sldId id="258" r:id="rId12"/>
    <p:sldId id="283" r:id="rId13"/>
    <p:sldId id="271" r:id="rId14"/>
    <p:sldId id="285" r:id="rId15"/>
    <p:sldId id="277" r:id="rId16"/>
    <p:sldId id="291" r:id="rId17"/>
    <p:sldId id="292" r:id="rId18"/>
    <p:sldId id="272" r:id="rId19"/>
    <p:sldId id="286" r:id="rId20"/>
    <p:sldId id="278" r:id="rId21"/>
    <p:sldId id="273" r:id="rId22"/>
    <p:sldId id="287" r:id="rId23"/>
    <p:sldId id="279" r:id="rId24"/>
    <p:sldId id="274" r:id="rId25"/>
    <p:sldId id="288" r:id="rId26"/>
    <p:sldId id="280" r:id="rId27"/>
    <p:sldId id="275" r:id="rId28"/>
    <p:sldId id="289" r:id="rId29"/>
    <p:sldId id="296" r:id="rId30"/>
    <p:sldId id="281" r:id="rId31"/>
    <p:sldId id="293" r:id="rId32"/>
    <p:sldId id="295" r:id="rId33"/>
    <p:sldId id="300" r:id="rId34"/>
    <p:sldId id="298" r:id="rId35"/>
    <p:sldId id="299" r:id="rId36"/>
    <p:sldId id="282" r:id="rId37"/>
    <p:sldId id="290" r:id="rId38"/>
    <p:sldId id="259" r:id="rId39"/>
    <p:sldId id="269" r:id="rId40"/>
    <p:sldId id="270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87611354-7282-4787-A43E-CCE5550144B4}">
          <p14:sldIdLst>
            <p14:sldId id="257"/>
          </p14:sldIdLst>
        </p14:section>
        <p14:section name="Presentatie" id="{970CCB5B-4C3D-4D9A-9451-25B590A3A13E}">
          <p14:sldIdLst>
            <p14:sldId id="276"/>
            <p14:sldId id="260"/>
            <p14:sldId id="258"/>
            <p14:sldId id="283"/>
            <p14:sldId id="271"/>
            <p14:sldId id="285"/>
            <p14:sldId id="277"/>
            <p14:sldId id="291"/>
            <p14:sldId id="292"/>
            <p14:sldId id="272"/>
            <p14:sldId id="286"/>
            <p14:sldId id="278"/>
            <p14:sldId id="273"/>
            <p14:sldId id="287"/>
            <p14:sldId id="279"/>
            <p14:sldId id="274"/>
            <p14:sldId id="288"/>
            <p14:sldId id="280"/>
            <p14:sldId id="275"/>
            <p14:sldId id="289"/>
            <p14:sldId id="296"/>
            <p14:sldId id="281"/>
            <p14:sldId id="293"/>
            <p14:sldId id="295"/>
            <p14:sldId id="300"/>
            <p14:sldId id="298"/>
            <p14:sldId id="299"/>
            <p14:sldId id="282"/>
            <p14:sldId id="290"/>
          </p14:sldIdLst>
        </p14:section>
        <p14:section name="Afsluiting" id="{D1197E3A-97EE-4B86-8C63-0A55413EC851}">
          <p14:sldIdLst>
            <p14:sldId id="259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640FD-5EE0-4FC1-B034-95F49EF80F51}" v="93" dt="2025-11-07T02:55:51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123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gs" Target="tags/tag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ke Haanstra" userId="7caf1331-b0e0-47bc-952f-c3a4b9646e73" providerId="ADAL" clId="{503E6DC9-367B-4B44-A731-C8E8AE4E3C19}"/>
    <pc:docChg chg="undo redo custSel addSld delSld modSld sldOrd modSection">
      <pc:chgData name="Auke Haanstra" userId="7caf1331-b0e0-47bc-952f-c3a4b9646e73" providerId="ADAL" clId="{503E6DC9-367B-4B44-A731-C8E8AE4E3C19}" dt="2025-11-07T02:56:03.281" v="1234" actId="1076"/>
      <pc:docMkLst>
        <pc:docMk/>
      </pc:docMkLst>
      <pc:sldChg chg="modSp mod">
        <pc:chgData name="Auke Haanstra" userId="7caf1331-b0e0-47bc-952f-c3a4b9646e73" providerId="ADAL" clId="{503E6DC9-367B-4B44-A731-C8E8AE4E3C19}" dt="2025-11-06T15:42:44.472" v="36" actId="20577"/>
        <pc:sldMkLst>
          <pc:docMk/>
          <pc:sldMk cId="3388665535" sldId="257"/>
        </pc:sldMkLst>
        <pc:spChg chg="mod">
          <ac:chgData name="Auke Haanstra" userId="7caf1331-b0e0-47bc-952f-c3a4b9646e73" providerId="ADAL" clId="{503E6DC9-367B-4B44-A731-C8E8AE4E3C19}" dt="2025-11-06T15:38:15.784" v="11" actId="404"/>
          <ac:spMkLst>
            <pc:docMk/>
            <pc:sldMk cId="3388665535" sldId="257"/>
            <ac:spMk id="24" creationId="{F8D855DF-D435-6D50-E540-F15D2D2904CE}"/>
          </ac:spMkLst>
        </pc:spChg>
        <pc:spChg chg="mod">
          <ac:chgData name="Auke Haanstra" userId="7caf1331-b0e0-47bc-952f-c3a4b9646e73" providerId="ADAL" clId="{503E6DC9-367B-4B44-A731-C8E8AE4E3C19}" dt="2025-11-06T15:42:44.472" v="36" actId="20577"/>
          <ac:spMkLst>
            <pc:docMk/>
            <pc:sldMk cId="3388665535" sldId="257"/>
            <ac:spMk id="25" creationId="{D55F6C61-26C7-2C82-8221-F12571ABA4AA}"/>
          </ac:spMkLst>
        </pc:spChg>
      </pc:sldChg>
      <pc:sldChg chg="modSp mod ord">
        <pc:chgData name="Auke Haanstra" userId="7caf1331-b0e0-47bc-952f-c3a4b9646e73" providerId="ADAL" clId="{503E6DC9-367B-4B44-A731-C8E8AE4E3C19}" dt="2025-11-06T15:55:19.112" v="390"/>
        <pc:sldMkLst>
          <pc:docMk/>
          <pc:sldMk cId="828391142" sldId="258"/>
        </pc:sldMkLst>
        <pc:spChg chg="mod">
          <ac:chgData name="Auke Haanstra" userId="7caf1331-b0e0-47bc-952f-c3a4b9646e73" providerId="ADAL" clId="{503E6DC9-367B-4B44-A731-C8E8AE4E3C19}" dt="2025-11-06T15:55:18.536" v="389" actId="21"/>
          <ac:spMkLst>
            <pc:docMk/>
            <pc:sldMk cId="828391142" sldId="258"/>
            <ac:spMk id="2" creationId="{7A744936-DEC2-991F-A846-8A2E38EB3EDE}"/>
          </ac:spMkLst>
        </pc:spChg>
        <pc:spChg chg="mod">
          <ac:chgData name="Auke Haanstra" userId="7caf1331-b0e0-47bc-952f-c3a4b9646e73" providerId="ADAL" clId="{503E6DC9-367B-4B44-A731-C8E8AE4E3C19}" dt="2025-11-06T15:55:19.112" v="390"/>
          <ac:spMkLst>
            <pc:docMk/>
            <pc:sldMk cId="828391142" sldId="258"/>
            <ac:spMk id="3" creationId="{270F8C5A-0337-9090-4BA9-D7EC1D17D1DA}"/>
          </ac:spMkLst>
        </pc:spChg>
      </pc:sldChg>
      <pc:sldChg chg="modSp mod">
        <pc:chgData name="Auke Haanstra" userId="7caf1331-b0e0-47bc-952f-c3a4b9646e73" providerId="ADAL" clId="{503E6DC9-367B-4B44-A731-C8E8AE4E3C19}" dt="2025-11-06T15:43:28.676" v="50"/>
        <pc:sldMkLst>
          <pc:docMk/>
          <pc:sldMk cId="1577517477" sldId="259"/>
        </pc:sldMkLst>
        <pc:spChg chg="mod">
          <ac:chgData name="Auke Haanstra" userId="7caf1331-b0e0-47bc-952f-c3a4b9646e73" providerId="ADAL" clId="{503E6DC9-367B-4B44-A731-C8E8AE4E3C19}" dt="2025-11-06T15:43:28.676" v="50"/>
          <ac:spMkLst>
            <pc:docMk/>
            <pc:sldMk cId="1577517477" sldId="259"/>
            <ac:spMk id="30" creationId="{F68B01E1-76A7-3607-5A58-54B843FD6FB5}"/>
          </ac:spMkLst>
        </pc:spChg>
      </pc:sldChg>
      <pc:sldChg chg="modSp mod">
        <pc:chgData name="Auke Haanstra" userId="7caf1331-b0e0-47bc-952f-c3a4b9646e73" providerId="ADAL" clId="{503E6DC9-367B-4B44-A731-C8E8AE4E3C19}" dt="2025-11-06T15:49:05.084" v="330" actId="6549"/>
        <pc:sldMkLst>
          <pc:docMk/>
          <pc:sldMk cId="1070992803" sldId="260"/>
        </pc:sldMkLst>
        <pc:spChg chg="mod">
          <ac:chgData name="Auke Haanstra" userId="7caf1331-b0e0-47bc-952f-c3a4b9646e73" providerId="ADAL" clId="{503E6DC9-367B-4B44-A731-C8E8AE4E3C19}" dt="2025-11-06T15:45:44.745" v="80" actId="20577"/>
          <ac:spMkLst>
            <pc:docMk/>
            <pc:sldMk cId="1070992803" sldId="260"/>
            <ac:spMk id="6" creationId="{75EE37E0-374B-2B01-07FB-97D7F08474ED}"/>
          </ac:spMkLst>
        </pc:spChg>
        <pc:spChg chg="mod">
          <ac:chgData name="Auke Haanstra" userId="7caf1331-b0e0-47bc-952f-c3a4b9646e73" providerId="ADAL" clId="{503E6DC9-367B-4B44-A731-C8E8AE4E3C19}" dt="2025-11-06T15:49:05.084" v="330" actId="6549"/>
          <ac:spMkLst>
            <pc:docMk/>
            <pc:sldMk cId="1070992803" sldId="260"/>
            <ac:spMk id="7" creationId="{77E2EC81-E82E-D55B-91CE-0918DA01BC0C}"/>
          </ac:spMkLst>
        </pc:spChg>
      </pc:sldChg>
      <pc:sldChg chg="add">
        <pc:chgData name="Auke Haanstra" userId="7caf1331-b0e0-47bc-952f-c3a4b9646e73" providerId="ADAL" clId="{503E6DC9-367B-4B44-A731-C8E8AE4E3C19}" dt="2025-11-06T15:43:37.080" v="51"/>
        <pc:sldMkLst>
          <pc:docMk/>
          <pc:sldMk cId="207525276" sldId="261"/>
        </pc:sldMkLst>
      </pc:sldChg>
      <pc:sldChg chg="add">
        <pc:chgData name="Auke Haanstra" userId="7caf1331-b0e0-47bc-952f-c3a4b9646e73" providerId="ADAL" clId="{503E6DC9-367B-4B44-A731-C8E8AE4E3C19}" dt="2025-11-06T15:43:37.253" v="52"/>
        <pc:sldMkLst>
          <pc:docMk/>
          <pc:sldMk cId="1876140446" sldId="262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14530358" sldId="263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2217871300" sldId="264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3311850867" sldId="265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4030764796" sldId="266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2840734567" sldId="267"/>
        </pc:sldMkLst>
      </pc:sldChg>
      <pc:sldChg chg="add del">
        <pc:chgData name="Auke Haanstra" userId="7caf1331-b0e0-47bc-952f-c3a4b9646e73" providerId="ADAL" clId="{503E6DC9-367B-4B44-A731-C8E8AE4E3C19}" dt="2025-11-06T15:45:32.189" v="68" actId="47"/>
        <pc:sldMkLst>
          <pc:docMk/>
          <pc:sldMk cId="313810980" sldId="268"/>
        </pc:sldMkLst>
      </pc:sldChg>
      <pc:sldChg chg="add del">
        <pc:chgData name="Auke Haanstra" userId="7caf1331-b0e0-47bc-952f-c3a4b9646e73" providerId="ADAL" clId="{503E6DC9-367B-4B44-A731-C8E8AE4E3C19}" dt="2025-11-06T15:44:09.955" v="62" actId="2696"/>
        <pc:sldMkLst>
          <pc:docMk/>
          <pc:sldMk cId="2101342661" sldId="269"/>
        </pc:sldMkLst>
      </pc:sldChg>
      <pc:sldChg chg="add">
        <pc:chgData name="Auke Haanstra" userId="7caf1331-b0e0-47bc-952f-c3a4b9646e73" providerId="ADAL" clId="{503E6DC9-367B-4B44-A731-C8E8AE4E3C19}" dt="2025-11-06T15:44:12.644" v="63"/>
        <pc:sldMkLst>
          <pc:docMk/>
          <pc:sldMk cId="4240069213" sldId="269"/>
        </pc:sldMkLst>
      </pc:sldChg>
      <pc:sldChg chg="add del">
        <pc:chgData name="Auke Haanstra" userId="7caf1331-b0e0-47bc-952f-c3a4b9646e73" providerId="ADAL" clId="{503E6DC9-367B-4B44-A731-C8E8AE4E3C19}" dt="2025-11-06T15:44:09.955" v="62" actId="2696"/>
        <pc:sldMkLst>
          <pc:docMk/>
          <pc:sldMk cId="106742921" sldId="270"/>
        </pc:sldMkLst>
      </pc:sldChg>
      <pc:sldChg chg="add del">
        <pc:chgData name="Auke Haanstra" userId="7caf1331-b0e0-47bc-952f-c3a4b9646e73" providerId="ADAL" clId="{503E6DC9-367B-4B44-A731-C8E8AE4E3C19}" dt="2025-11-06T15:44:19.680" v="64" actId="47"/>
        <pc:sldMkLst>
          <pc:docMk/>
          <pc:sldMk cId="2338832754" sldId="270"/>
        </pc:sldMkLst>
      </pc:sldChg>
      <pc:sldChg chg="add">
        <pc:chgData name="Auke Haanstra" userId="7caf1331-b0e0-47bc-952f-c3a4b9646e73" providerId="ADAL" clId="{503E6DC9-367B-4B44-A731-C8E8AE4E3C19}" dt="2025-11-06T15:44:22.822" v="65"/>
        <pc:sldMkLst>
          <pc:docMk/>
          <pc:sldMk cId="3021731700" sldId="270"/>
        </pc:sldMkLst>
      </pc:sldChg>
      <pc:sldChg chg="add del">
        <pc:chgData name="Auke Haanstra" userId="7caf1331-b0e0-47bc-952f-c3a4b9646e73" providerId="ADAL" clId="{503E6DC9-367B-4B44-A731-C8E8AE4E3C19}" dt="2025-11-06T15:44:19.680" v="64" actId="47"/>
        <pc:sldMkLst>
          <pc:docMk/>
          <pc:sldMk cId="493501442" sldId="271"/>
        </pc:sldMkLst>
      </pc:sldChg>
      <pc:sldChg chg="modSp add mod">
        <pc:chgData name="Auke Haanstra" userId="7caf1331-b0e0-47bc-952f-c3a4b9646e73" providerId="ADAL" clId="{503E6DC9-367B-4B44-A731-C8E8AE4E3C19}" dt="2025-11-06T15:53:30.583" v="344" actId="20577"/>
        <pc:sldMkLst>
          <pc:docMk/>
          <pc:sldMk cId="512028637" sldId="271"/>
        </pc:sldMkLst>
        <pc:spChg chg="mod">
          <ac:chgData name="Auke Haanstra" userId="7caf1331-b0e0-47bc-952f-c3a4b9646e73" providerId="ADAL" clId="{503E6DC9-367B-4B44-A731-C8E8AE4E3C19}" dt="2025-11-06T15:53:30.583" v="344" actId="20577"/>
          <ac:spMkLst>
            <pc:docMk/>
            <pc:sldMk cId="512028637" sldId="271"/>
            <ac:spMk id="2" creationId="{523F325E-0DFD-8841-9331-B21C1DC7BE29}"/>
          </ac:spMkLst>
        </pc:spChg>
      </pc:sldChg>
      <pc:sldChg chg="add del">
        <pc:chgData name="Auke Haanstra" userId="7caf1331-b0e0-47bc-952f-c3a4b9646e73" providerId="ADAL" clId="{503E6DC9-367B-4B44-A731-C8E8AE4E3C19}" dt="2025-11-06T15:44:09.955" v="62" actId="2696"/>
        <pc:sldMkLst>
          <pc:docMk/>
          <pc:sldMk cId="3570726165" sldId="271"/>
        </pc:sldMkLst>
      </pc:sldChg>
      <pc:sldChg chg="modSp add mod">
        <pc:chgData name="Auke Haanstra" userId="7caf1331-b0e0-47bc-952f-c3a4b9646e73" providerId="ADAL" clId="{503E6DC9-367B-4B44-A731-C8E8AE4E3C19}" dt="2025-11-06T15:53:46.660" v="363" actId="20577"/>
        <pc:sldMkLst>
          <pc:docMk/>
          <pc:sldMk cId="1689843477" sldId="272"/>
        </pc:sldMkLst>
        <pc:spChg chg="mod">
          <ac:chgData name="Auke Haanstra" userId="7caf1331-b0e0-47bc-952f-c3a4b9646e73" providerId="ADAL" clId="{503E6DC9-367B-4B44-A731-C8E8AE4E3C19}" dt="2025-11-06T15:53:46.660" v="363" actId="20577"/>
          <ac:spMkLst>
            <pc:docMk/>
            <pc:sldMk cId="1689843477" sldId="272"/>
            <ac:spMk id="2" creationId="{B97C3C93-537E-6E01-554B-577C4F982174}"/>
          </ac:spMkLst>
        </pc:spChg>
      </pc:sldChg>
      <pc:sldChg chg="modSp add mod">
        <pc:chgData name="Auke Haanstra" userId="7caf1331-b0e0-47bc-952f-c3a4b9646e73" providerId="ADAL" clId="{503E6DC9-367B-4B44-A731-C8E8AE4E3C19}" dt="2025-11-06T15:53:58.937" v="368" actId="20577"/>
        <pc:sldMkLst>
          <pc:docMk/>
          <pc:sldMk cId="386149610" sldId="273"/>
        </pc:sldMkLst>
        <pc:spChg chg="mod">
          <ac:chgData name="Auke Haanstra" userId="7caf1331-b0e0-47bc-952f-c3a4b9646e73" providerId="ADAL" clId="{503E6DC9-367B-4B44-A731-C8E8AE4E3C19}" dt="2025-11-06T15:53:58.937" v="368" actId="20577"/>
          <ac:spMkLst>
            <pc:docMk/>
            <pc:sldMk cId="386149610" sldId="273"/>
            <ac:spMk id="2" creationId="{7BDFD9CF-E3C0-9860-D44F-B638F7AAC647}"/>
          </ac:spMkLst>
        </pc:spChg>
      </pc:sldChg>
      <pc:sldChg chg="modSp add mod">
        <pc:chgData name="Auke Haanstra" userId="7caf1331-b0e0-47bc-952f-c3a4b9646e73" providerId="ADAL" clId="{503E6DC9-367B-4B44-A731-C8E8AE4E3C19}" dt="2025-11-06T15:54:21.848" v="375" actId="20577"/>
        <pc:sldMkLst>
          <pc:docMk/>
          <pc:sldMk cId="397587414" sldId="274"/>
        </pc:sldMkLst>
        <pc:spChg chg="mod">
          <ac:chgData name="Auke Haanstra" userId="7caf1331-b0e0-47bc-952f-c3a4b9646e73" providerId="ADAL" clId="{503E6DC9-367B-4B44-A731-C8E8AE4E3C19}" dt="2025-11-06T15:54:21.848" v="375" actId="20577"/>
          <ac:spMkLst>
            <pc:docMk/>
            <pc:sldMk cId="397587414" sldId="274"/>
            <ac:spMk id="2" creationId="{671AFF9B-B799-11A8-5EED-B9AFC93D4EE4}"/>
          </ac:spMkLst>
        </pc:spChg>
      </pc:sldChg>
      <pc:sldChg chg="modSp add mod">
        <pc:chgData name="Auke Haanstra" userId="7caf1331-b0e0-47bc-952f-c3a4b9646e73" providerId="ADAL" clId="{503E6DC9-367B-4B44-A731-C8E8AE4E3C19}" dt="2025-11-06T15:54:33.316" v="380" actId="20577"/>
        <pc:sldMkLst>
          <pc:docMk/>
          <pc:sldMk cId="739004287" sldId="275"/>
        </pc:sldMkLst>
        <pc:spChg chg="mod">
          <ac:chgData name="Auke Haanstra" userId="7caf1331-b0e0-47bc-952f-c3a4b9646e73" providerId="ADAL" clId="{503E6DC9-367B-4B44-A731-C8E8AE4E3C19}" dt="2025-11-06T15:54:33.316" v="380" actId="20577"/>
          <ac:spMkLst>
            <pc:docMk/>
            <pc:sldMk cId="739004287" sldId="275"/>
            <ac:spMk id="2" creationId="{95E41919-33D2-35AD-3B01-857572C5C74C}"/>
          </ac:spMkLst>
        </pc:spChg>
      </pc:sldChg>
      <pc:sldChg chg="addSp modSp add mod ord setBg">
        <pc:chgData name="Auke Haanstra" userId="7caf1331-b0e0-47bc-952f-c3a4b9646e73" providerId="ADAL" clId="{503E6DC9-367B-4B44-A731-C8E8AE4E3C19}" dt="2025-11-06T16:01:51.832" v="455"/>
        <pc:sldMkLst>
          <pc:docMk/>
          <pc:sldMk cId="4125388495" sldId="276"/>
        </pc:sldMkLst>
        <pc:spChg chg="mod">
          <ac:chgData name="Auke Haanstra" userId="7caf1331-b0e0-47bc-952f-c3a4b9646e73" providerId="ADAL" clId="{503E6DC9-367B-4B44-A731-C8E8AE4E3C19}" dt="2025-11-06T15:57:33.817" v="411"/>
          <ac:spMkLst>
            <pc:docMk/>
            <pc:sldMk cId="4125388495" sldId="276"/>
            <ac:spMk id="6" creationId="{36E1D215-4C23-B472-D6D3-7743603C0972}"/>
          </ac:spMkLst>
        </pc:spChg>
        <pc:spChg chg="mod">
          <ac:chgData name="Auke Haanstra" userId="7caf1331-b0e0-47bc-952f-c3a4b9646e73" providerId="ADAL" clId="{503E6DC9-367B-4B44-A731-C8E8AE4E3C19}" dt="2025-11-06T15:57:49.643" v="412"/>
          <ac:spMkLst>
            <pc:docMk/>
            <pc:sldMk cId="4125388495" sldId="276"/>
            <ac:spMk id="7" creationId="{EEA4EAB7-3D0B-563D-9817-C230F56845B4}"/>
          </ac:spMkLst>
        </pc:spChg>
        <pc:spChg chg="add mod ord">
          <ac:chgData name="Auke Haanstra" userId="7caf1331-b0e0-47bc-952f-c3a4b9646e73" providerId="ADAL" clId="{503E6DC9-367B-4B44-A731-C8E8AE4E3C19}" dt="2025-11-06T16:01:18.067" v="452" actId="164"/>
          <ac:spMkLst>
            <pc:docMk/>
            <pc:sldMk cId="4125388495" sldId="276"/>
            <ac:spMk id="9" creationId="{378D955B-D49A-7D80-DE48-A494062AFC8C}"/>
          </ac:spMkLst>
        </pc:spChg>
        <pc:grpChg chg="add mod">
          <ac:chgData name="Auke Haanstra" userId="7caf1331-b0e0-47bc-952f-c3a4b9646e73" providerId="ADAL" clId="{503E6DC9-367B-4B44-A731-C8E8AE4E3C19}" dt="2025-11-06T16:01:23.020" v="453" actId="1076"/>
          <ac:grpSpMkLst>
            <pc:docMk/>
            <pc:sldMk cId="4125388495" sldId="276"/>
            <ac:grpSpMk id="10" creationId="{352EA0E9-DE75-13E0-BFDC-554CE033E7A2}"/>
          </ac:grpSpMkLst>
        </pc:grpChg>
        <pc:picChg chg="add mod">
          <ac:chgData name="Auke Haanstra" userId="7caf1331-b0e0-47bc-952f-c3a4b9646e73" providerId="ADAL" clId="{503E6DC9-367B-4B44-A731-C8E8AE4E3C19}" dt="2025-11-06T16:01:18.067" v="452" actId="164"/>
          <ac:picMkLst>
            <pc:docMk/>
            <pc:sldMk cId="4125388495" sldId="276"/>
            <ac:picMk id="2" creationId="{7A28A793-AC0F-2DF1-00D3-A011607F9415}"/>
          </ac:picMkLst>
        </pc:picChg>
        <pc:picChg chg="add mod">
          <ac:chgData name="Auke Haanstra" userId="7caf1331-b0e0-47bc-952f-c3a4b9646e73" providerId="ADAL" clId="{503E6DC9-367B-4B44-A731-C8E8AE4E3C19}" dt="2025-11-06T16:01:18.067" v="452" actId="164"/>
          <ac:picMkLst>
            <pc:docMk/>
            <pc:sldMk cId="4125388495" sldId="276"/>
            <ac:picMk id="3" creationId="{0331DC25-5C87-11F9-749E-26ECBF1FBAF3}"/>
          </ac:picMkLst>
        </pc:picChg>
      </pc:sldChg>
      <pc:sldChg chg="addSp modSp add mod">
        <pc:chgData name="Auke Haanstra" userId="7caf1331-b0e0-47bc-952f-c3a4b9646e73" providerId="ADAL" clId="{503E6DC9-367B-4B44-A731-C8E8AE4E3C19}" dt="2025-11-06T16:23:25.113" v="860" actId="1076"/>
        <pc:sldMkLst>
          <pc:docMk/>
          <pc:sldMk cId="3013401633" sldId="277"/>
        </pc:sldMkLst>
        <pc:spChg chg="add mod">
          <ac:chgData name="Auke Haanstra" userId="7caf1331-b0e0-47bc-952f-c3a4b9646e73" providerId="ADAL" clId="{503E6DC9-367B-4B44-A731-C8E8AE4E3C19}" dt="2025-11-06T16:23:25.113" v="860" actId="1076"/>
          <ac:spMkLst>
            <pc:docMk/>
            <pc:sldMk cId="3013401633" sldId="277"/>
            <ac:spMk id="3" creationId="{CD54DD72-387D-7A6D-6B81-3AE1CD02418C}"/>
          </ac:spMkLst>
        </pc:spChg>
        <pc:spChg chg="mod">
          <ac:chgData name="Auke Haanstra" userId="7caf1331-b0e0-47bc-952f-c3a4b9646e73" providerId="ADAL" clId="{503E6DC9-367B-4B44-A731-C8E8AE4E3C19}" dt="2025-11-06T16:22:51.270" v="857"/>
          <ac:spMkLst>
            <pc:docMk/>
            <pc:sldMk cId="3013401633" sldId="277"/>
            <ac:spMk id="6" creationId="{17638259-2F6B-28E3-0345-1B20E36C0441}"/>
          </ac:spMkLst>
        </pc:spChg>
        <pc:spChg chg="add mod">
          <ac:chgData name="Auke Haanstra" userId="7caf1331-b0e0-47bc-952f-c3a4b9646e73" providerId="ADAL" clId="{503E6DC9-367B-4B44-A731-C8E8AE4E3C19}" dt="2025-11-06T16:23:17.237" v="859" actId="1076"/>
          <ac:spMkLst>
            <pc:docMk/>
            <pc:sldMk cId="3013401633" sldId="277"/>
            <ac:spMk id="9" creationId="{49AE66C3-21F3-FBCA-51C2-DEF203CA3C96}"/>
          </ac:spMkLst>
        </pc:spChg>
        <pc:spChg chg="mod">
          <ac:chgData name="Auke Haanstra" userId="7caf1331-b0e0-47bc-952f-c3a4b9646e73" providerId="ADAL" clId="{503E6DC9-367B-4B44-A731-C8E8AE4E3C19}" dt="2025-11-06T16:23:04.225" v="858"/>
          <ac:spMkLst>
            <pc:docMk/>
            <pc:sldMk cId="3013401633" sldId="277"/>
            <ac:spMk id="12" creationId="{C09C6F8A-B9FD-75AB-E505-DE65E7A405F5}"/>
          </ac:spMkLst>
        </pc:spChg>
        <pc:spChg chg="mod">
          <ac:chgData name="Auke Haanstra" userId="7caf1331-b0e0-47bc-952f-c3a4b9646e73" providerId="ADAL" clId="{503E6DC9-367B-4B44-A731-C8E8AE4E3C19}" dt="2025-11-06T16:23:04.225" v="858"/>
          <ac:spMkLst>
            <pc:docMk/>
            <pc:sldMk cId="3013401633" sldId="277"/>
            <ac:spMk id="13" creationId="{7D4CD8CA-6D18-2237-13BC-0A68556FB740}"/>
          </ac:spMkLst>
        </pc:spChg>
        <pc:grpChg chg="add mod">
          <ac:chgData name="Auke Haanstra" userId="7caf1331-b0e0-47bc-952f-c3a4b9646e73" providerId="ADAL" clId="{503E6DC9-367B-4B44-A731-C8E8AE4E3C19}" dt="2025-11-06T16:23:17.237" v="859" actId="1076"/>
          <ac:grpSpMkLst>
            <pc:docMk/>
            <pc:sldMk cId="3013401633" sldId="277"/>
            <ac:grpSpMk id="10" creationId="{5585A10B-C47C-F9A5-04E8-BF0EAEB716BB}"/>
          </ac:grpSpMkLst>
        </pc:grpChg>
        <pc:picChg chg="add mod">
          <ac:chgData name="Auke Haanstra" userId="7caf1331-b0e0-47bc-952f-c3a4b9646e73" providerId="ADAL" clId="{503E6DC9-367B-4B44-A731-C8E8AE4E3C19}" dt="2025-11-06T16:23:25.113" v="860" actId="1076"/>
          <ac:picMkLst>
            <pc:docMk/>
            <pc:sldMk cId="3013401633" sldId="277"/>
            <ac:picMk id="2" creationId="{2D56F35F-F354-C220-6971-0280FF81AC54}"/>
          </ac:picMkLst>
        </pc:picChg>
        <pc:picChg chg="mod">
          <ac:chgData name="Auke Haanstra" userId="7caf1331-b0e0-47bc-952f-c3a4b9646e73" providerId="ADAL" clId="{503E6DC9-367B-4B44-A731-C8E8AE4E3C19}" dt="2025-11-06T16:23:04.225" v="858"/>
          <ac:picMkLst>
            <pc:docMk/>
            <pc:sldMk cId="3013401633" sldId="277"/>
            <ac:picMk id="11" creationId="{241F26D4-6904-F751-5C95-03EF0DA798DC}"/>
          </ac:picMkLst>
        </pc:picChg>
      </pc:sldChg>
      <pc:sldChg chg="addSp modSp add mod">
        <pc:chgData name="Auke Haanstra" userId="7caf1331-b0e0-47bc-952f-c3a4b9646e73" providerId="ADAL" clId="{503E6DC9-367B-4B44-A731-C8E8AE4E3C19}" dt="2025-11-06T17:22:38.415" v="920" actId="20577"/>
        <pc:sldMkLst>
          <pc:docMk/>
          <pc:sldMk cId="3327158661" sldId="278"/>
        </pc:sldMkLst>
        <pc:spChg chg="mod">
          <ac:chgData name="Auke Haanstra" userId="7caf1331-b0e0-47bc-952f-c3a4b9646e73" providerId="ADAL" clId="{503E6DC9-367B-4B44-A731-C8E8AE4E3C19}" dt="2025-11-06T17:22:38.415" v="920" actId="20577"/>
          <ac:spMkLst>
            <pc:docMk/>
            <pc:sldMk cId="3327158661" sldId="278"/>
            <ac:spMk id="6" creationId="{62EC0A10-C32A-528E-DA9A-A73A7FB7680E}"/>
          </ac:spMkLst>
        </pc:spChg>
        <pc:picChg chg="add mod">
          <ac:chgData name="Auke Haanstra" userId="7caf1331-b0e0-47bc-952f-c3a4b9646e73" providerId="ADAL" clId="{503E6DC9-367B-4B44-A731-C8E8AE4E3C19}" dt="2025-11-06T17:22:29.594" v="872" actId="1076"/>
          <ac:picMkLst>
            <pc:docMk/>
            <pc:sldMk cId="3327158661" sldId="278"/>
            <ac:picMk id="3" creationId="{26DED675-C3EA-4CCC-D05C-9B14DC8AE40D}"/>
          </ac:picMkLst>
        </pc:picChg>
      </pc:sldChg>
      <pc:sldChg chg="add">
        <pc:chgData name="Auke Haanstra" userId="7caf1331-b0e0-47bc-952f-c3a4b9646e73" providerId="ADAL" clId="{503E6DC9-367B-4B44-A731-C8E8AE4E3C19}" dt="2025-11-06T15:55:01.737" v="384"/>
        <pc:sldMkLst>
          <pc:docMk/>
          <pc:sldMk cId="2880499659" sldId="279"/>
        </pc:sldMkLst>
      </pc:sldChg>
      <pc:sldChg chg="add">
        <pc:chgData name="Auke Haanstra" userId="7caf1331-b0e0-47bc-952f-c3a4b9646e73" providerId="ADAL" clId="{503E6DC9-367B-4B44-A731-C8E8AE4E3C19}" dt="2025-11-06T15:55:05.379" v="385"/>
        <pc:sldMkLst>
          <pc:docMk/>
          <pc:sldMk cId="4117979900" sldId="280"/>
        </pc:sldMkLst>
      </pc:sldChg>
      <pc:sldChg chg="add">
        <pc:chgData name="Auke Haanstra" userId="7caf1331-b0e0-47bc-952f-c3a4b9646e73" providerId="ADAL" clId="{503E6DC9-367B-4B44-A731-C8E8AE4E3C19}" dt="2025-11-06T15:55:07.425" v="386"/>
        <pc:sldMkLst>
          <pc:docMk/>
          <pc:sldMk cId="2017853904" sldId="281"/>
        </pc:sldMkLst>
      </pc:sldChg>
      <pc:sldChg chg="modSp add mod">
        <pc:chgData name="Auke Haanstra" userId="7caf1331-b0e0-47bc-952f-c3a4b9646e73" providerId="ADAL" clId="{503E6DC9-367B-4B44-A731-C8E8AE4E3C19}" dt="2025-11-06T15:55:47.394" v="409" actId="20577"/>
        <pc:sldMkLst>
          <pc:docMk/>
          <pc:sldMk cId="1624900359" sldId="282"/>
        </pc:sldMkLst>
        <pc:spChg chg="mod">
          <ac:chgData name="Auke Haanstra" userId="7caf1331-b0e0-47bc-952f-c3a4b9646e73" providerId="ADAL" clId="{503E6DC9-367B-4B44-A731-C8E8AE4E3C19}" dt="2025-11-06T15:55:47.394" v="409" actId="20577"/>
          <ac:spMkLst>
            <pc:docMk/>
            <pc:sldMk cId="1624900359" sldId="282"/>
            <ac:spMk id="2" creationId="{15DDF8D2-488B-9ECF-7418-46BC5DC8A839}"/>
          </ac:spMkLst>
        </pc:spChg>
      </pc:sldChg>
      <pc:sldChg chg="modSp add mod modAnim">
        <pc:chgData name="Auke Haanstra" userId="7caf1331-b0e0-47bc-952f-c3a4b9646e73" providerId="ADAL" clId="{503E6DC9-367B-4B44-A731-C8E8AE4E3C19}" dt="2025-11-07T02:53:29.154" v="1219"/>
        <pc:sldMkLst>
          <pc:docMk/>
          <pc:sldMk cId="1307643790" sldId="283"/>
        </pc:sldMkLst>
        <pc:spChg chg="mod">
          <ac:chgData name="Auke Haanstra" userId="7caf1331-b0e0-47bc-952f-c3a4b9646e73" providerId="ADAL" clId="{503E6DC9-367B-4B44-A731-C8E8AE4E3C19}" dt="2025-11-06T16:20:25.784" v="839" actId="20577"/>
          <ac:spMkLst>
            <pc:docMk/>
            <pc:sldMk cId="1307643790" sldId="283"/>
            <ac:spMk id="6" creationId="{AE6FE492-CB78-93A5-B1E0-75401C52B8E3}"/>
          </ac:spMkLst>
        </pc:spChg>
        <pc:spChg chg="mod">
          <ac:chgData name="Auke Haanstra" userId="7caf1331-b0e0-47bc-952f-c3a4b9646e73" providerId="ADAL" clId="{503E6DC9-367B-4B44-A731-C8E8AE4E3C19}" dt="2025-11-07T02:53:03.100" v="1211" actId="14100"/>
          <ac:spMkLst>
            <pc:docMk/>
            <pc:sldMk cId="1307643790" sldId="283"/>
            <ac:spMk id="7" creationId="{82F2C8A7-38F7-EC22-B85B-FAA7FCC5600F}"/>
          </ac:spMkLst>
        </pc:spChg>
      </pc:sldChg>
      <pc:sldChg chg="add del">
        <pc:chgData name="Auke Haanstra" userId="7caf1331-b0e0-47bc-952f-c3a4b9646e73" providerId="ADAL" clId="{503E6DC9-367B-4B44-A731-C8E8AE4E3C19}" dt="2025-11-06T16:20:54.784" v="840" actId="47"/>
        <pc:sldMkLst>
          <pc:docMk/>
          <pc:sldMk cId="2919070166" sldId="284"/>
        </pc:sldMkLst>
      </pc:sldChg>
      <pc:sldChg chg="addSp modSp add mod">
        <pc:chgData name="Auke Haanstra" userId="7caf1331-b0e0-47bc-952f-c3a4b9646e73" providerId="ADAL" clId="{503E6DC9-367B-4B44-A731-C8E8AE4E3C19}" dt="2025-11-06T16:22:30.089" v="856" actId="1076"/>
        <pc:sldMkLst>
          <pc:docMk/>
          <pc:sldMk cId="2490151593" sldId="285"/>
        </pc:sldMkLst>
        <pc:spChg chg="mod">
          <ac:chgData name="Auke Haanstra" userId="7caf1331-b0e0-47bc-952f-c3a4b9646e73" providerId="ADAL" clId="{503E6DC9-367B-4B44-A731-C8E8AE4E3C19}" dt="2025-11-06T16:21:39.347" v="843"/>
          <ac:spMkLst>
            <pc:docMk/>
            <pc:sldMk cId="2490151593" sldId="285"/>
            <ac:spMk id="3" creationId="{7F47BDCB-C8DC-56F5-36BC-FB27EFB0B7D1}"/>
          </ac:spMkLst>
        </pc:spChg>
        <pc:spChg chg="mod">
          <ac:chgData name="Auke Haanstra" userId="7caf1331-b0e0-47bc-952f-c3a4b9646e73" providerId="ADAL" clId="{503E6DC9-367B-4B44-A731-C8E8AE4E3C19}" dt="2025-11-06T16:21:32.277" v="842"/>
          <ac:spMkLst>
            <pc:docMk/>
            <pc:sldMk cId="2490151593" sldId="285"/>
            <ac:spMk id="6" creationId="{4BF1D448-A643-C3FE-EB90-414BEDC5C0DE}"/>
          </ac:spMkLst>
        </pc:spChg>
        <pc:grpChg chg="add mod">
          <ac:chgData name="Auke Haanstra" userId="7caf1331-b0e0-47bc-952f-c3a4b9646e73" providerId="ADAL" clId="{503E6DC9-367B-4B44-A731-C8E8AE4E3C19}" dt="2025-11-06T16:22:30.089" v="856" actId="1076"/>
          <ac:grpSpMkLst>
            <pc:docMk/>
            <pc:sldMk cId="2490151593" sldId="285"/>
            <ac:grpSpMk id="2" creationId="{A6BD5A13-8205-211F-565A-5D3870090B7A}"/>
          </ac:grpSpMkLst>
        </pc:grpChg>
        <pc:picChg chg="mod">
          <ac:chgData name="Auke Haanstra" userId="7caf1331-b0e0-47bc-952f-c3a4b9646e73" providerId="ADAL" clId="{503E6DC9-367B-4B44-A731-C8E8AE4E3C19}" dt="2025-11-06T16:21:39.347" v="843"/>
          <ac:picMkLst>
            <pc:docMk/>
            <pc:sldMk cId="2490151593" sldId="285"/>
            <ac:picMk id="9" creationId="{F1E53A30-F199-B26C-911E-D4DE59C0A551}"/>
          </ac:picMkLst>
        </pc:picChg>
      </pc:sldChg>
      <pc:sldChg chg="addSp delSp modSp add mod">
        <pc:chgData name="Auke Haanstra" userId="7caf1331-b0e0-47bc-952f-c3a4b9646e73" providerId="ADAL" clId="{503E6DC9-367B-4B44-A731-C8E8AE4E3C19}" dt="2025-11-07T02:56:03.281" v="1234" actId="1076"/>
        <pc:sldMkLst>
          <pc:docMk/>
          <pc:sldMk cId="2148735030" sldId="286"/>
        </pc:sldMkLst>
        <pc:spChg chg="add del">
          <ac:chgData name="Auke Haanstra" userId="7caf1331-b0e0-47bc-952f-c3a4b9646e73" providerId="ADAL" clId="{503E6DC9-367B-4B44-A731-C8E8AE4E3C19}" dt="2025-11-07T02:55:17.039" v="1226" actId="22"/>
          <ac:spMkLst>
            <pc:docMk/>
            <pc:sldMk cId="2148735030" sldId="286"/>
            <ac:spMk id="3" creationId="{2EDE8A5F-C7BC-1D89-0579-B9DD042358CB}"/>
          </ac:spMkLst>
        </pc:spChg>
        <pc:spChg chg="mod">
          <ac:chgData name="Auke Haanstra" userId="7caf1331-b0e0-47bc-952f-c3a4b9646e73" providerId="ADAL" clId="{503E6DC9-367B-4B44-A731-C8E8AE4E3C19}" dt="2025-11-06T17:33:16.943" v="1040" actId="20577"/>
          <ac:spMkLst>
            <pc:docMk/>
            <pc:sldMk cId="2148735030" sldId="286"/>
            <ac:spMk id="6" creationId="{E9D5F733-F275-E257-3001-9608597BD84E}"/>
          </ac:spMkLst>
        </pc:spChg>
        <pc:spChg chg="mod">
          <ac:chgData name="Auke Haanstra" userId="7caf1331-b0e0-47bc-952f-c3a4b9646e73" providerId="ADAL" clId="{503E6DC9-367B-4B44-A731-C8E8AE4E3C19}" dt="2025-11-06T17:34:01.615" v="1097" actId="20577"/>
          <ac:spMkLst>
            <pc:docMk/>
            <pc:sldMk cId="2148735030" sldId="286"/>
            <ac:spMk id="7" creationId="{E11946C3-B3BF-9F96-A248-4A0CEC01F8E3}"/>
          </ac:spMkLst>
        </pc:spChg>
        <pc:picChg chg="add mod">
          <ac:chgData name="Auke Haanstra" userId="7caf1331-b0e0-47bc-952f-c3a4b9646e73" providerId="ADAL" clId="{503E6DC9-367B-4B44-A731-C8E8AE4E3C19}" dt="2025-11-07T02:56:03.281" v="1234" actId="1076"/>
          <ac:picMkLst>
            <pc:docMk/>
            <pc:sldMk cId="2148735030" sldId="286"/>
            <ac:picMk id="10" creationId="{6EBE3990-947D-203E-4EED-2709BF345CF1}"/>
          </ac:picMkLst>
        </pc:picChg>
      </pc:sldChg>
      <pc:sldChg chg="add">
        <pc:chgData name="Auke Haanstra" userId="7caf1331-b0e0-47bc-952f-c3a4b9646e73" providerId="ADAL" clId="{503E6DC9-367B-4B44-A731-C8E8AE4E3C19}" dt="2025-11-06T16:03:50.437" v="460"/>
        <pc:sldMkLst>
          <pc:docMk/>
          <pc:sldMk cId="2252432128" sldId="287"/>
        </pc:sldMkLst>
      </pc:sldChg>
      <pc:sldChg chg="add">
        <pc:chgData name="Auke Haanstra" userId="7caf1331-b0e0-47bc-952f-c3a4b9646e73" providerId="ADAL" clId="{503E6DC9-367B-4B44-A731-C8E8AE4E3C19}" dt="2025-11-06T16:03:52.144" v="461"/>
        <pc:sldMkLst>
          <pc:docMk/>
          <pc:sldMk cId="695197939" sldId="288"/>
        </pc:sldMkLst>
      </pc:sldChg>
      <pc:sldChg chg="add">
        <pc:chgData name="Auke Haanstra" userId="7caf1331-b0e0-47bc-952f-c3a4b9646e73" providerId="ADAL" clId="{503E6DC9-367B-4B44-A731-C8E8AE4E3C19}" dt="2025-11-06T16:03:53.890" v="462"/>
        <pc:sldMkLst>
          <pc:docMk/>
          <pc:sldMk cId="2481314798" sldId="289"/>
        </pc:sldMkLst>
      </pc:sldChg>
      <pc:sldChg chg="add">
        <pc:chgData name="Auke Haanstra" userId="7caf1331-b0e0-47bc-952f-c3a4b9646e73" providerId="ADAL" clId="{503E6DC9-367B-4B44-A731-C8E8AE4E3C19}" dt="2025-11-06T16:03:56.067" v="463"/>
        <pc:sldMkLst>
          <pc:docMk/>
          <pc:sldMk cId="227148115" sldId="290"/>
        </pc:sldMkLst>
      </pc:sldChg>
      <pc:sldChg chg="addSp modSp add mod">
        <pc:chgData name="Auke Haanstra" userId="7caf1331-b0e0-47bc-952f-c3a4b9646e73" providerId="ADAL" clId="{503E6DC9-367B-4B44-A731-C8E8AE4E3C19}" dt="2025-11-06T17:22:41.957" v="921"/>
        <pc:sldMkLst>
          <pc:docMk/>
          <pc:sldMk cId="2032037272" sldId="291"/>
        </pc:sldMkLst>
        <pc:spChg chg="mod">
          <ac:chgData name="Auke Haanstra" userId="7caf1331-b0e0-47bc-952f-c3a4b9646e73" providerId="ADAL" clId="{503E6DC9-367B-4B44-A731-C8E8AE4E3C19}" dt="2025-11-06T17:22:41.957" v="921"/>
          <ac:spMkLst>
            <pc:docMk/>
            <pc:sldMk cId="2032037272" sldId="291"/>
            <ac:spMk id="6" creationId="{DAD8AED1-F326-6E37-3697-7EBE778658BB}"/>
          </ac:spMkLst>
        </pc:spChg>
        <pc:picChg chg="add mod">
          <ac:chgData name="Auke Haanstra" userId="7caf1331-b0e0-47bc-952f-c3a4b9646e73" providerId="ADAL" clId="{503E6DC9-367B-4B44-A731-C8E8AE4E3C19}" dt="2025-11-06T17:18:07.444" v="870" actId="1076"/>
          <ac:picMkLst>
            <pc:docMk/>
            <pc:sldMk cId="2032037272" sldId="291"/>
            <ac:picMk id="3" creationId="{AD684556-8681-99C1-BCB7-C3FA34B708CF}"/>
          </ac:picMkLst>
        </pc:picChg>
      </pc:sldChg>
      <pc:sldChg chg="addSp modSp add mod">
        <pc:chgData name="Auke Haanstra" userId="7caf1331-b0e0-47bc-952f-c3a4b9646e73" providerId="ADAL" clId="{503E6DC9-367B-4B44-A731-C8E8AE4E3C19}" dt="2025-11-07T02:54:20.544" v="1224" actId="1076"/>
        <pc:sldMkLst>
          <pc:docMk/>
          <pc:sldMk cId="2609722959" sldId="292"/>
        </pc:sldMkLst>
        <pc:spChg chg="mod">
          <ac:chgData name="Auke Haanstra" userId="7caf1331-b0e0-47bc-952f-c3a4b9646e73" providerId="ADAL" clId="{503E6DC9-367B-4B44-A731-C8E8AE4E3C19}" dt="2025-11-06T17:28:15.852" v="924" actId="20577"/>
          <ac:spMkLst>
            <pc:docMk/>
            <pc:sldMk cId="2609722959" sldId="292"/>
            <ac:spMk id="6" creationId="{67492C3B-C67A-D5CD-6C50-10441DC411F4}"/>
          </ac:spMkLst>
        </pc:spChg>
        <pc:spChg chg="mod">
          <ac:chgData name="Auke Haanstra" userId="7caf1331-b0e0-47bc-952f-c3a4b9646e73" providerId="ADAL" clId="{503E6DC9-367B-4B44-A731-C8E8AE4E3C19}" dt="2025-11-06T17:30:00.857" v="1014" actId="20577"/>
          <ac:spMkLst>
            <pc:docMk/>
            <pc:sldMk cId="2609722959" sldId="292"/>
            <ac:spMk id="7" creationId="{05C73366-549E-006F-2DDA-99C22ED83264}"/>
          </ac:spMkLst>
        </pc:spChg>
        <pc:picChg chg="add mod">
          <ac:chgData name="Auke Haanstra" userId="7caf1331-b0e0-47bc-952f-c3a4b9646e73" providerId="ADAL" clId="{503E6DC9-367B-4B44-A731-C8E8AE4E3C19}" dt="2025-11-07T02:54:20.544" v="1224" actId="1076"/>
          <ac:picMkLst>
            <pc:docMk/>
            <pc:sldMk cId="2609722959" sldId="292"/>
            <ac:picMk id="2" creationId="{ADBCAC22-597A-8547-7DE7-02D6781E56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84C71-FDEF-4BD1-90CB-97EDF5FA173D}" type="datetimeFigureOut">
              <a:rPr lang="nl-NL" smtClean="0"/>
              <a:t>7-11-2025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DFFB-A16B-4D05-81E6-E66593A1E0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009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176B4-2F3E-4542-A88B-B482618D0CAA}" type="slidenum"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96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ZONDER AFB ANIMAT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hthoek 148">
            <a:extLst>
              <a:ext uri="{FF2B5EF4-FFF2-40B4-BE49-F238E27FC236}">
                <a16:creationId xmlns:a16="http://schemas.microsoft.com/office/drawing/2014/main" id="{70766D2F-148A-7BFF-4285-B51EA2D3C1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806740"/>
            <a:ext cx="12192000" cy="1051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73" name="Tijdelijke aanduiding voor tekst 72">
            <a:extLst>
              <a:ext uri="{FF2B5EF4-FFF2-40B4-BE49-F238E27FC236}">
                <a16:creationId xmlns:a16="http://schemas.microsoft.com/office/drawing/2014/main" id="{AE955C86-DF8D-B074-C1BE-1FAFBAE22A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9517712" cy="6858004"/>
          </a:xfrm>
          <a:custGeom>
            <a:avLst/>
            <a:gdLst>
              <a:gd name="connsiteX0" fmla="*/ 0 w 9517712"/>
              <a:gd name="connsiteY0" fmla="*/ 0 h 6858004"/>
              <a:gd name="connsiteX1" fmla="*/ 6970516 w 9517712"/>
              <a:gd name="connsiteY1" fmla="*/ 0 h 6858004"/>
              <a:gd name="connsiteX2" fmla="*/ 6970516 w 9517712"/>
              <a:gd name="connsiteY2" fmla="*/ 1 h 6858004"/>
              <a:gd name="connsiteX3" fmla="*/ 7328619 w 9517712"/>
              <a:gd name="connsiteY3" fmla="*/ 1 h 6858004"/>
              <a:gd name="connsiteX4" fmla="*/ 9517712 w 9517712"/>
              <a:gd name="connsiteY4" fmla="*/ 3317078 h 6858004"/>
              <a:gd name="connsiteX5" fmla="*/ 8997331 w 9517712"/>
              <a:gd name="connsiteY5" fmla="*/ 4102012 h 6858004"/>
              <a:gd name="connsiteX6" fmla="*/ 8968260 w 9517712"/>
              <a:gd name="connsiteY6" fmla="*/ 4148527 h 6858004"/>
              <a:gd name="connsiteX7" fmla="*/ 7168723 w 9517712"/>
              <a:gd name="connsiteY7" fmla="*/ 6858004 h 6858004"/>
              <a:gd name="connsiteX8" fmla="*/ 6110515 w 9517712"/>
              <a:gd name="connsiteY8" fmla="*/ 6858004 h 6858004"/>
              <a:gd name="connsiteX9" fmla="*/ 6110518 w 9517712"/>
              <a:gd name="connsiteY9" fmla="*/ 6858000 h 6858004"/>
              <a:gd name="connsiteX10" fmla="*/ 0 w 9517712"/>
              <a:gd name="connsiteY10" fmla="*/ 6858000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7712" h="6858004">
                <a:moveTo>
                  <a:pt x="0" y="0"/>
                </a:moveTo>
                <a:lnTo>
                  <a:pt x="6970516" y="0"/>
                </a:lnTo>
                <a:lnTo>
                  <a:pt x="6970516" y="1"/>
                </a:lnTo>
                <a:lnTo>
                  <a:pt x="7328619" y="1"/>
                </a:lnTo>
                <a:lnTo>
                  <a:pt x="9517712" y="3317078"/>
                </a:lnTo>
                <a:lnTo>
                  <a:pt x="8997331" y="4102012"/>
                </a:lnTo>
                <a:lnTo>
                  <a:pt x="8968260" y="4148527"/>
                </a:lnTo>
                <a:lnTo>
                  <a:pt x="7168723" y="6858004"/>
                </a:lnTo>
                <a:lnTo>
                  <a:pt x="6110515" y="6858004"/>
                </a:lnTo>
                <a:lnTo>
                  <a:pt x="61105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8" name="Tijdelijke aanduiding voor tekst 147">
            <a:extLst>
              <a:ext uri="{FF2B5EF4-FFF2-40B4-BE49-F238E27FC236}">
                <a16:creationId xmlns:a16="http://schemas.microsoft.com/office/drawing/2014/main" id="{EFBC372B-68B5-A727-A9BC-8035D4ECD4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31495" y="-1"/>
            <a:ext cx="3060505" cy="6858004"/>
          </a:xfrm>
          <a:custGeom>
            <a:avLst/>
            <a:gdLst>
              <a:gd name="connsiteX0" fmla="*/ 1079305 w 3060505"/>
              <a:gd name="connsiteY0" fmla="*/ 0 h 6858004"/>
              <a:gd name="connsiteX1" fmla="*/ 3060505 w 3060505"/>
              <a:gd name="connsiteY1" fmla="*/ 0 h 6858004"/>
              <a:gd name="connsiteX2" fmla="*/ 3060505 w 3060505"/>
              <a:gd name="connsiteY2" fmla="*/ 6858000 h 6858004"/>
              <a:gd name="connsiteX3" fmla="*/ 1058211 w 3060505"/>
              <a:gd name="connsiteY3" fmla="*/ 6858000 h 6858004"/>
              <a:gd name="connsiteX4" fmla="*/ 1058208 w 3060505"/>
              <a:gd name="connsiteY4" fmla="*/ 6858004 h 6858004"/>
              <a:gd name="connsiteX5" fmla="*/ 0 w 3060505"/>
              <a:gd name="connsiteY5" fmla="*/ 6858004 h 6858004"/>
              <a:gd name="connsiteX6" fmla="*/ 2348989 w 3060505"/>
              <a:gd name="connsiteY6" fmla="*/ 3317078 h 6858004"/>
              <a:gd name="connsiteX7" fmla="*/ 159896 w 3060505"/>
              <a:gd name="connsiteY7" fmla="*/ 1 h 6858004"/>
              <a:gd name="connsiteX8" fmla="*/ 1079306 w 3060505"/>
              <a:gd name="connsiteY8" fmla="*/ 1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0505" h="6858004">
                <a:moveTo>
                  <a:pt x="1079305" y="0"/>
                </a:moveTo>
                <a:lnTo>
                  <a:pt x="3060505" y="0"/>
                </a:lnTo>
                <a:lnTo>
                  <a:pt x="3060505" y="6858000"/>
                </a:lnTo>
                <a:lnTo>
                  <a:pt x="1058211" y="6858000"/>
                </a:lnTo>
                <a:lnTo>
                  <a:pt x="1058208" y="6858004"/>
                </a:lnTo>
                <a:lnTo>
                  <a:pt x="0" y="6858004"/>
                </a:lnTo>
                <a:lnTo>
                  <a:pt x="2348989" y="3317078"/>
                </a:lnTo>
                <a:lnTo>
                  <a:pt x="159896" y="1"/>
                </a:lnTo>
                <a:lnTo>
                  <a:pt x="1079306" y="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107" y="2590615"/>
            <a:ext cx="5368893" cy="1930770"/>
          </a:xfrm>
          <a:noFill/>
        </p:spPr>
        <p:txBody>
          <a:bodyPr anchor="ctr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plaats hier de titel</a:t>
            </a:r>
            <a:br>
              <a:rPr lang="nl-NL" noProof="0"/>
            </a:br>
            <a:r>
              <a:rPr lang="nl-NL" noProof="0"/>
              <a:t>van de presentatie</a:t>
            </a:r>
            <a:br>
              <a:rPr lang="nl-NL" noProof="0"/>
            </a:br>
            <a:r>
              <a:rPr lang="nl-NL" noProof="0"/>
              <a:t>(Max 3 regels)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583" y="5485777"/>
            <a:ext cx="5383408" cy="320963"/>
          </a:xfrm>
          <a:noFill/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noProof="0"/>
              <a:t>Naam spreker | Plaats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7583" y="6038181"/>
            <a:ext cx="5383408" cy="301915"/>
          </a:xfrm>
          <a:prstGeom prst="rect">
            <a:avLst/>
          </a:prstGeom>
          <a:noFill/>
        </p:spPr>
        <p:txBody>
          <a:bodyPr/>
          <a:lstStyle>
            <a:lvl1pPr algn="l">
              <a:defRPr sz="1800">
                <a:solidFill>
                  <a:schemeClr val="bg1"/>
                </a:solidFill>
                <a:latin typeface="Tenorite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8D8D8D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ilionx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srgbClr val="E8003D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200" b="1" i="0" u="none" strike="noStrike" kern="1200" cap="none" spc="0" normalizeH="0" baseline="0" noProof="0">
              <a:ln>
                <a:noFill/>
              </a:ln>
              <a:solidFill>
                <a:srgbClr val="E8003D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grpSp>
        <p:nvGrpSpPr>
          <p:cNvPr id="76" name="INSTRUCTIE">
            <a:extLst>
              <a:ext uri="{FF2B5EF4-FFF2-40B4-BE49-F238E27FC236}">
                <a16:creationId xmlns:a16="http://schemas.microsoft.com/office/drawing/2014/main" id="{55A0D1BE-4349-5BE5-34DB-189B29E77CCB}"/>
              </a:ext>
            </a:extLst>
          </p:cNvPr>
          <p:cNvGrpSpPr/>
          <p:nvPr userDrawn="1"/>
        </p:nvGrpSpPr>
        <p:grpSpPr>
          <a:xfrm>
            <a:off x="12274716" y="-993610"/>
            <a:ext cx="3514583" cy="780781"/>
            <a:chOff x="-3889316" y="-993610"/>
            <a:chExt cx="3514583" cy="780781"/>
          </a:xfrm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C9EA069D-860F-044F-4BF5-5E8BEB8EE95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9" name="Gelijkbenige driehoek 78">
              <a:extLst>
                <a:ext uri="{FF2B5EF4-FFF2-40B4-BE49-F238E27FC236}">
                  <a16:creationId xmlns:a16="http://schemas.microsoft.com/office/drawing/2014/main" id="{ADB3D0BE-DB70-00BB-CBD4-F51E38E31116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120E6-DBFA-8662-533D-4BDAB9042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7107" y="592414"/>
            <a:ext cx="114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afbeelding 31">
            <a:extLst>
              <a:ext uri="{FF2B5EF4-FFF2-40B4-BE49-F238E27FC236}">
                <a16:creationId xmlns:a16="http://schemas.microsoft.com/office/drawing/2014/main" id="{FBD45BE8-2983-BCDF-42E0-38B47135F9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46892" y="-7558"/>
            <a:ext cx="5045109" cy="6865556"/>
          </a:xfrm>
          <a:custGeom>
            <a:avLst/>
            <a:gdLst>
              <a:gd name="connsiteX0" fmla="*/ 624027 w 5045109"/>
              <a:gd name="connsiteY0" fmla="*/ 7558 h 6865556"/>
              <a:gd name="connsiteX1" fmla="*/ 5045109 w 5045109"/>
              <a:gd name="connsiteY1" fmla="*/ 7558 h 6865556"/>
              <a:gd name="connsiteX2" fmla="*/ 5045109 w 5045109"/>
              <a:gd name="connsiteY2" fmla="*/ 6865556 h 6865556"/>
              <a:gd name="connsiteX3" fmla="*/ 0 w 5045109"/>
              <a:gd name="connsiteY3" fmla="*/ 6865556 h 6865556"/>
              <a:gd name="connsiteX4" fmla="*/ 451 w 5045109"/>
              <a:gd name="connsiteY4" fmla="*/ 6865009 h 6865556"/>
              <a:gd name="connsiteX5" fmla="*/ 48480 w 5045109"/>
              <a:gd name="connsiteY5" fmla="*/ 6865009 h 6865556"/>
              <a:gd name="connsiteX6" fmla="*/ 195628 w 5045109"/>
              <a:gd name="connsiteY6" fmla="*/ 6865009 h 6865556"/>
              <a:gd name="connsiteX7" fmla="*/ 286738 w 5045109"/>
              <a:gd name="connsiteY7" fmla="*/ 6865009 h 6865556"/>
              <a:gd name="connsiteX8" fmla="*/ 433886 w 5045109"/>
              <a:gd name="connsiteY8" fmla="*/ 6865009 h 6865556"/>
              <a:gd name="connsiteX9" fmla="*/ 469938 w 5045109"/>
              <a:gd name="connsiteY9" fmla="*/ 6865009 h 6865556"/>
              <a:gd name="connsiteX10" fmla="*/ 2807651 w 5045109"/>
              <a:gd name="connsiteY10" fmla="*/ 3321115 h 6865556"/>
              <a:gd name="connsiteX11" fmla="*/ 2770815 w 5045109"/>
              <a:gd name="connsiteY11" fmla="*/ 3265273 h 6865556"/>
              <a:gd name="connsiteX12" fmla="*/ 2696751 w 5045109"/>
              <a:gd name="connsiteY12" fmla="*/ 3152806 h 6865556"/>
              <a:gd name="connsiteX13" fmla="*/ 2650706 w 5045109"/>
              <a:gd name="connsiteY13" fmla="*/ 3083053 h 6865556"/>
              <a:gd name="connsiteX14" fmla="*/ 2576642 w 5045109"/>
              <a:gd name="connsiteY14" fmla="*/ 2970585 h 6865556"/>
              <a:gd name="connsiteX15" fmla="*/ 2530793 w 5045109"/>
              <a:gd name="connsiteY15" fmla="*/ 2900832 h 6865556"/>
              <a:gd name="connsiteX16" fmla="*/ 2456729 w 5045109"/>
              <a:gd name="connsiteY16" fmla="*/ 2788561 h 6865556"/>
              <a:gd name="connsiteX17" fmla="*/ 2410685 w 5045109"/>
              <a:gd name="connsiteY17" fmla="*/ 2718808 h 6865556"/>
              <a:gd name="connsiteX18" fmla="*/ 2336621 w 5045109"/>
              <a:gd name="connsiteY18" fmla="*/ 2606341 h 6865556"/>
              <a:gd name="connsiteX19" fmla="*/ 2290772 w 5045109"/>
              <a:gd name="connsiteY19" fmla="*/ 2536783 h 6865556"/>
              <a:gd name="connsiteX20" fmla="*/ 2216708 w 5045109"/>
              <a:gd name="connsiteY20" fmla="*/ 2424316 h 6865556"/>
              <a:gd name="connsiteX21" fmla="*/ 2170663 w 5045109"/>
              <a:gd name="connsiteY21" fmla="*/ 2354563 h 6865556"/>
              <a:gd name="connsiteX22" fmla="*/ 2096599 w 5045109"/>
              <a:gd name="connsiteY22" fmla="*/ 2241899 h 6865556"/>
              <a:gd name="connsiteX23" fmla="*/ 2050554 w 5045109"/>
              <a:gd name="connsiteY23" fmla="*/ 2172342 h 6865556"/>
              <a:gd name="connsiteX24" fmla="*/ 1976490 w 5045109"/>
              <a:gd name="connsiteY24" fmla="*/ 2059875 h 6865556"/>
              <a:gd name="connsiteX25" fmla="*/ 1930641 w 5045109"/>
              <a:gd name="connsiteY25" fmla="*/ 1990318 h 6865556"/>
              <a:gd name="connsiteX26" fmla="*/ 1856578 w 5045109"/>
              <a:gd name="connsiteY26" fmla="*/ 1877850 h 6865556"/>
              <a:gd name="connsiteX27" fmla="*/ 1810532 w 5045109"/>
              <a:gd name="connsiteY27" fmla="*/ 1808097 h 6865556"/>
              <a:gd name="connsiteX28" fmla="*/ 1736469 w 5045109"/>
              <a:gd name="connsiteY28" fmla="*/ 1695630 h 6865556"/>
              <a:gd name="connsiteX29" fmla="*/ 1690620 w 5045109"/>
              <a:gd name="connsiteY29" fmla="*/ 1625877 h 6865556"/>
              <a:gd name="connsiteX30" fmla="*/ 1616360 w 5045109"/>
              <a:gd name="connsiteY30" fmla="*/ 1513409 h 6865556"/>
              <a:gd name="connsiteX31" fmla="*/ 1570511 w 5045109"/>
              <a:gd name="connsiteY31" fmla="*/ 1443852 h 6865556"/>
              <a:gd name="connsiteX32" fmla="*/ 1496447 w 5045109"/>
              <a:gd name="connsiteY32" fmla="*/ 1331385 h 6865556"/>
              <a:gd name="connsiteX33" fmla="*/ 1450402 w 5045109"/>
              <a:gd name="connsiteY33" fmla="*/ 1261632 h 6865556"/>
              <a:gd name="connsiteX34" fmla="*/ 1376338 w 5045109"/>
              <a:gd name="connsiteY34" fmla="*/ 1149165 h 6865556"/>
              <a:gd name="connsiteX35" fmla="*/ 1330489 w 5045109"/>
              <a:gd name="connsiteY35" fmla="*/ 1079607 h 6865556"/>
              <a:gd name="connsiteX36" fmla="*/ 1256425 w 5045109"/>
              <a:gd name="connsiteY36" fmla="*/ 967140 h 6865556"/>
              <a:gd name="connsiteX37" fmla="*/ 1210381 w 5045109"/>
              <a:gd name="connsiteY37" fmla="*/ 897387 h 6865556"/>
              <a:gd name="connsiteX38" fmla="*/ 1136317 w 5045109"/>
              <a:gd name="connsiteY38" fmla="*/ 784920 h 6865556"/>
              <a:gd name="connsiteX39" fmla="*/ 1090468 w 5045109"/>
              <a:gd name="connsiteY39" fmla="*/ 715362 h 6865556"/>
              <a:gd name="connsiteX40" fmla="*/ 129407 w 5045109"/>
              <a:gd name="connsiteY40" fmla="*/ 0 h 6865556"/>
              <a:gd name="connsiteX41" fmla="*/ 619046 w 5045109"/>
              <a:gd name="connsiteY41" fmla="*/ 0 h 6865556"/>
              <a:gd name="connsiteX42" fmla="*/ 624027 w 5045109"/>
              <a:gd name="connsiteY42" fmla="*/ 7558 h 6865556"/>
              <a:gd name="connsiteX43" fmla="*/ 135962 w 5045109"/>
              <a:gd name="connsiteY43" fmla="*/ 7558 h 686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045109" h="6865556">
                <a:moveTo>
                  <a:pt x="624027" y="7558"/>
                </a:moveTo>
                <a:lnTo>
                  <a:pt x="5045109" y="7558"/>
                </a:lnTo>
                <a:lnTo>
                  <a:pt x="5045109" y="6865556"/>
                </a:lnTo>
                <a:lnTo>
                  <a:pt x="0" y="6865556"/>
                </a:lnTo>
                <a:lnTo>
                  <a:pt x="451" y="6865009"/>
                </a:lnTo>
                <a:lnTo>
                  <a:pt x="48480" y="6865009"/>
                </a:lnTo>
                <a:lnTo>
                  <a:pt x="195628" y="6865009"/>
                </a:lnTo>
                <a:lnTo>
                  <a:pt x="286738" y="6865009"/>
                </a:lnTo>
                <a:lnTo>
                  <a:pt x="433886" y="6865009"/>
                </a:lnTo>
                <a:lnTo>
                  <a:pt x="469938" y="6865009"/>
                </a:lnTo>
                <a:lnTo>
                  <a:pt x="2807651" y="3321115"/>
                </a:lnTo>
                <a:lnTo>
                  <a:pt x="2770815" y="3265273"/>
                </a:lnTo>
                <a:lnTo>
                  <a:pt x="2696751" y="3152806"/>
                </a:lnTo>
                <a:lnTo>
                  <a:pt x="2650706" y="3083053"/>
                </a:lnTo>
                <a:lnTo>
                  <a:pt x="2576642" y="2970585"/>
                </a:lnTo>
                <a:lnTo>
                  <a:pt x="2530793" y="2900832"/>
                </a:lnTo>
                <a:lnTo>
                  <a:pt x="2456729" y="2788561"/>
                </a:lnTo>
                <a:lnTo>
                  <a:pt x="2410685" y="2718808"/>
                </a:lnTo>
                <a:lnTo>
                  <a:pt x="2336621" y="2606341"/>
                </a:lnTo>
                <a:lnTo>
                  <a:pt x="2290772" y="2536783"/>
                </a:lnTo>
                <a:lnTo>
                  <a:pt x="2216708" y="2424316"/>
                </a:lnTo>
                <a:lnTo>
                  <a:pt x="2170663" y="2354563"/>
                </a:lnTo>
                <a:lnTo>
                  <a:pt x="2096599" y="2241899"/>
                </a:lnTo>
                <a:lnTo>
                  <a:pt x="2050554" y="2172342"/>
                </a:lnTo>
                <a:lnTo>
                  <a:pt x="1976490" y="2059875"/>
                </a:lnTo>
                <a:lnTo>
                  <a:pt x="1930641" y="1990318"/>
                </a:lnTo>
                <a:lnTo>
                  <a:pt x="1856578" y="1877850"/>
                </a:lnTo>
                <a:lnTo>
                  <a:pt x="1810532" y="1808097"/>
                </a:lnTo>
                <a:lnTo>
                  <a:pt x="1736469" y="1695630"/>
                </a:lnTo>
                <a:lnTo>
                  <a:pt x="1690620" y="1625877"/>
                </a:lnTo>
                <a:lnTo>
                  <a:pt x="1616360" y="1513409"/>
                </a:lnTo>
                <a:lnTo>
                  <a:pt x="1570511" y="1443852"/>
                </a:lnTo>
                <a:lnTo>
                  <a:pt x="1496447" y="1331385"/>
                </a:lnTo>
                <a:lnTo>
                  <a:pt x="1450402" y="1261632"/>
                </a:lnTo>
                <a:lnTo>
                  <a:pt x="1376338" y="1149165"/>
                </a:lnTo>
                <a:lnTo>
                  <a:pt x="1330489" y="1079607"/>
                </a:lnTo>
                <a:lnTo>
                  <a:pt x="1256425" y="967140"/>
                </a:lnTo>
                <a:lnTo>
                  <a:pt x="1210381" y="897387"/>
                </a:lnTo>
                <a:lnTo>
                  <a:pt x="1136317" y="784920"/>
                </a:lnTo>
                <a:lnTo>
                  <a:pt x="1090468" y="715362"/>
                </a:lnTo>
                <a:close/>
                <a:moveTo>
                  <a:pt x="129407" y="0"/>
                </a:moveTo>
                <a:lnTo>
                  <a:pt x="619046" y="0"/>
                </a:lnTo>
                <a:lnTo>
                  <a:pt x="624027" y="7558"/>
                </a:lnTo>
                <a:lnTo>
                  <a:pt x="135962" y="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0" bIns="1080000" anchor="ctr" anchorCtr="0">
            <a:no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dit kader, </a:t>
            </a:r>
            <a:br>
              <a:rPr lang="nl-NL"/>
            </a:br>
            <a:r>
              <a:rPr lang="nl-NL"/>
              <a:t>ga naar de tab ‘Slidebuilder’,</a:t>
            </a:r>
            <a:br>
              <a:rPr lang="nl-NL"/>
            </a:br>
            <a:r>
              <a:rPr lang="nl-NL"/>
              <a:t>klik op ‘Afbeeldingen’, </a:t>
            </a:r>
            <a:br>
              <a:rPr lang="nl-NL"/>
            </a:br>
            <a:r>
              <a:rPr lang="nl-NL"/>
              <a:t>selecteer de gewenste afbeelding en klik op ‘Invoegen’.</a:t>
            </a:r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0C56FECD-72BA-6564-09DD-8B1F8EF59C2E}"/>
              </a:ext>
            </a:extLst>
          </p:cNvPr>
          <p:cNvSpPr/>
          <p:nvPr userDrawn="1"/>
        </p:nvSpPr>
        <p:spPr>
          <a:xfrm>
            <a:off x="9743842" y="120"/>
            <a:ext cx="2283438" cy="6865008"/>
          </a:xfrm>
          <a:custGeom>
            <a:avLst/>
            <a:gdLst>
              <a:gd name="connsiteX0" fmla="*/ 1131530 w 2283438"/>
              <a:gd name="connsiteY0" fmla="*/ 0 h 6865008"/>
              <a:gd name="connsiteX1" fmla="*/ 69165 w 2283438"/>
              <a:gd name="connsiteY1" fmla="*/ 1665064 h 6865008"/>
              <a:gd name="connsiteX2" fmla="*/ 104238 w 2283438"/>
              <a:gd name="connsiteY2" fmla="*/ 1720318 h 6865008"/>
              <a:gd name="connsiteX3" fmla="*/ 176734 w 2283438"/>
              <a:gd name="connsiteY3" fmla="*/ 1834940 h 6865008"/>
              <a:gd name="connsiteX4" fmla="*/ 221800 w 2283438"/>
              <a:gd name="connsiteY4" fmla="*/ 1906065 h 6865008"/>
              <a:gd name="connsiteX5" fmla="*/ 294492 w 2283438"/>
              <a:gd name="connsiteY5" fmla="*/ 2020688 h 6865008"/>
              <a:gd name="connsiteX6" fmla="*/ 339557 w 2283438"/>
              <a:gd name="connsiteY6" fmla="*/ 2091813 h 6865008"/>
              <a:gd name="connsiteX7" fmla="*/ 412250 w 2283438"/>
              <a:gd name="connsiteY7" fmla="*/ 2206631 h 6865008"/>
              <a:gd name="connsiteX8" fmla="*/ 457119 w 2283438"/>
              <a:gd name="connsiteY8" fmla="*/ 2277560 h 6865008"/>
              <a:gd name="connsiteX9" fmla="*/ 529811 w 2283438"/>
              <a:gd name="connsiteY9" fmla="*/ 2392378 h 6865008"/>
              <a:gd name="connsiteX10" fmla="*/ 574876 w 2283438"/>
              <a:gd name="connsiteY10" fmla="*/ 2463503 h 6865008"/>
              <a:gd name="connsiteX11" fmla="*/ 603091 w 2283438"/>
              <a:gd name="connsiteY11" fmla="*/ 2507981 h 6865008"/>
              <a:gd name="connsiteX12" fmla="*/ 2196835 w 2283438"/>
              <a:gd name="connsiteY12" fmla="*/ 0 h 6865008"/>
              <a:gd name="connsiteX13" fmla="*/ 1131530 w 2283438"/>
              <a:gd name="connsiteY13" fmla="*/ 0 h 6865008"/>
              <a:gd name="connsiteX14" fmla="*/ 2264237 w 2283438"/>
              <a:gd name="connsiteY14" fmla="*/ 6834639 h 6865008"/>
              <a:gd name="connsiteX15" fmla="*/ 2219367 w 2283438"/>
              <a:gd name="connsiteY15" fmla="*/ 6763514 h 6865008"/>
              <a:gd name="connsiteX16" fmla="*/ 2146871 w 2283438"/>
              <a:gd name="connsiteY16" fmla="*/ 6648500 h 6865008"/>
              <a:gd name="connsiteX17" fmla="*/ 2101806 w 2283438"/>
              <a:gd name="connsiteY17" fmla="*/ 6577375 h 6865008"/>
              <a:gd name="connsiteX18" fmla="*/ 2029309 w 2283438"/>
              <a:gd name="connsiteY18" fmla="*/ 6462556 h 6865008"/>
              <a:gd name="connsiteX19" fmla="*/ 1984244 w 2283438"/>
              <a:gd name="connsiteY19" fmla="*/ 6391236 h 6865008"/>
              <a:gd name="connsiteX20" fmla="*/ 1911747 w 2283438"/>
              <a:gd name="connsiteY20" fmla="*/ 6276417 h 6865008"/>
              <a:gd name="connsiteX21" fmla="*/ 1866879 w 2283438"/>
              <a:gd name="connsiteY21" fmla="*/ 6205293 h 6865008"/>
              <a:gd name="connsiteX22" fmla="*/ 1794382 w 2283438"/>
              <a:gd name="connsiteY22" fmla="*/ 6090278 h 6865008"/>
              <a:gd name="connsiteX23" fmla="*/ 1749317 w 2283438"/>
              <a:gd name="connsiteY23" fmla="*/ 6019154 h 6865008"/>
              <a:gd name="connsiteX24" fmla="*/ 1676820 w 2283438"/>
              <a:gd name="connsiteY24" fmla="*/ 5904335 h 6865008"/>
              <a:gd name="connsiteX25" fmla="*/ 1631951 w 2283438"/>
              <a:gd name="connsiteY25" fmla="*/ 5833014 h 6865008"/>
              <a:gd name="connsiteX26" fmla="*/ 1559455 w 2283438"/>
              <a:gd name="connsiteY26" fmla="*/ 5718196 h 6865008"/>
              <a:gd name="connsiteX27" fmla="*/ 1514390 w 2283438"/>
              <a:gd name="connsiteY27" fmla="*/ 5647071 h 6865008"/>
              <a:gd name="connsiteX28" fmla="*/ 1441893 w 2283438"/>
              <a:gd name="connsiteY28" fmla="*/ 5532253 h 6865008"/>
              <a:gd name="connsiteX29" fmla="*/ 1397024 w 2283438"/>
              <a:gd name="connsiteY29" fmla="*/ 5460932 h 6865008"/>
              <a:gd name="connsiteX30" fmla="*/ 1324528 w 2283438"/>
              <a:gd name="connsiteY30" fmla="*/ 5346113 h 6865008"/>
              <a:gd name="connsiteX31" fmla="*/ 1279462 w 2283438"/>
              <a:gd name="connsiteY31" fmla="*/ 5274792 h 6865008"/>
              <a:gd name="connsiteX32" fmla="*/ 1206966 w 2283438"/>
              <a:gd name="connsiteY32" fmla="*/ 5159974 h 6865008"/>
              <a:gd name="connsiteX33" fmla="*/ 1162096 w 2283438"/>
              <a:gd name="connsiteY33" fmla="*/ 5088849 h 6865008"/>
              <a:gd name="connsiteX34" fmla="*/ 1089404 w 2283438"/>
              <a:gd name="connsiteY34" fmla="*/ 4973835 h 6865008"/>
              <a:gd name="connsiteX35" fmla="*/ 1044535 w 2283438"/>
              <a:gd name="connsiteY35" fmla="*/ 4902710 h 6865008"/>
              <a:gd name="connsiteX36" fmla="*/ 972039 w 2283438"/>
              <a:gd name="connsiteY36" fmla="*/ 4787892 h 6865008"/>
              <a:gd name="connsiteX37" fmla="*/ 927169 w 2283438"/>
              <a:gd name="connsiteY37" fmla="*/ 4716767 h 6865008"/>
              <a:gd name="connsiteX38" fmla="*/ 854477 w 2283438"/>
              <a:gd name="connsiteY38" fmla="*/ 4601752 h 6865008"/>
              <a:gd name="connsiteX39" fmla="*/ 809608 w 2283438"/>
              <a:gd name="connsiteY39" fmla="*/ 4530628 h 6865008"/>
              <a:gd name="connsiteX40" fmla="*/ 737111 w 2283438"/>
              <a:gd name="connsiteY40" fmla="*/ 4415809 h 6865008"/>
              <a:gd name="connsiteX41" fmla="*/ 692046 w 2283438"/>
              <a:gd name="connsiteY41" fmla="*/ 4344488 h 6865008"/>
              <a:gd name="connsiteX42" fmla="*/ 619550 w 2283438"/>
              <a:gd name="connsiteY42" fmla="*/ 4229670 h 6865008"/>
              <a:gd name="connsiteX43" fmla="*/ 574680 w 2283438"/>
              <a:gd name="connsiteY43" fmla="*/ 4158545 h 6865008"/>
              <a:gd name="connsiteX44" fmla="*/ 542155 w 2283438"/>
              <a:gd name="connsiteY44" fmla="*/ 4107014 h 6865008"/>
              <a:gd name="connsiteX45" fmla="*/ 0 w 2283438"/>
              <a:gd name="connsiteY45" fmla="*/ 4954045 h 6865008"/>
              <a:gd name="connsiteX46" fmla="*/ 28803 w 2283438"/>
              <a:gd name="connsiteY46" fmla="*/ 4999306 h 6865008"/>
              <a:gd name="connsiteX47" fmla="*/ 74064 w 2283438"/>
              <a:gd name="connsiteY47" fmla="*/ 5070040 h 6865008"/>
              <a:gd name="connsiteX48" fmla="*/ 146952 w 2283438"/>
              <a:gd name="connsiteY48" fmla="*/ 5184270 h 6865008"/>
              <a:gd name="connsiteX49" fmla="*/ 192213 w 2283438"/>
              <a:gd name="connsiteY49" fmla="*/ 5255199 h 6865008"/>
              <a:gd name="connsiteX50" fmla="*/ 265101 w 2283438"/>
              <a:gd name="connsiteY50" fmla="*/ 5369430 h 6865008"/>
              <a:gd name="connsiteX51" fmla="*/ 310167 w 2283438"/>
              <a:gd name="connsiteY51" fmla="*/ 5440162 h 6865008"/>
              <a:gd name="connsiteX52" fmla="*/ 383251 w 2283438"/>
              <a:gd name="connsiteY52" fmla="*/ 5554393 h 6865008"/>
              <a:gd name="connsiteX53" fmla="*/ 428316 w 2283438"/>
              <a:gd name="connsiteY53" fmla="*/ 5625322 h 6865008"/>
              <a:gd name="connsiteX54" fmla="*/ 501400 w 2283438"/>
              <a:gd name="connsiteY54" fmla="*/ 5739553 h 6865008"/>
              <a:gd name="connsiteX55" fmla="*/ 546466 w 2283438"/>
              <a:gd name="connsiteY55" fmla="*/ 5810286 h 6865008"/>
              <a:gd name="connsiteX56" fmla="*/ 619354 w 2283438"/>
              <a:gd name="connsiteY56" fmla="*/ 5924516 h 6865008"/>
              <a:gd name="connsiteX57" fmla="*/ 664615 w 2283438"/>
              <a:gd name="connsiteY57" fmla="*/ 5995445 h 6865008"/>
              <a:gd name="connsiteX58" fmla="*/ 737503 w 2283438"/>
              <a:gd name="connsiteY58" fmla="*/ 6109676 h 6865008"/>
              <a:gd name="connsiteX59" fmla="*/ 782764 w 2283438"/>
              <a:gd name="connsiteY59" fmla="*/ 6180408 h 6865008"/>
              <a:gd name="connsiteX60" fmla="*/ 855653 w 2283438"/>
              <a:gd name="connsiteY60" fmla="*/ 6294639 h 6865008"/>
              <a:gd name="connsiteX61" fmla="*/ 900914 w 2283438"/>
              <a:gd name="connsiteY61" fmla="*/ 6365568 h 6865008"/>
              <a:gd name="connsiteX62" fmla="*/ 973802 w 2283438"/>
              <a:gd name="connsiteY62" fmla="*/ 6479799 h 6865008"/>
              <a:gd name="connsiteX63" fmla="*/ 1019063 w 2283438"/>
              <a:gd name="connsiteY63" fmla="*/ 6550532 h 6865008"/>
              <a:gd name="connsiteX64" fmla="*/ 1091951 w 2283438"/>
              <a:gd name="connsiteY64" fmla="*/ 6664762 h 6865008"/>
              <a:gd name="connsiteX65" fmla="*/ 1137213 w 2283438"/>
              <a:gd name="connsiteY65" fmla="*/ 6735691 h 6865008"/>
              <a:gd name="connsiteX66" fmla="*/ 1210101 w 2283438"/>
              <a:gd name="connsiteY66" fmla="*/ 6849922 h 6865008"/>
              <a:gd name="connsiteX67" fmla="*/ 1219702 w 2283438"/>
              <a:gd name="connsiteY67" fmla="*/ 6865009 h 6865008"/>
              <a:gd name="connsiteX68" fmla="*/ 2283438 w 2283438"/>
              <a:gd name="connsiteY68" fmla="*/ 6865009 h 6865008"/>
              <a:gd name="connsiteX69" fmla="*/ 2264237 w 2283438"/>
              <a:gd name="connsiteY69" fmla="*/ 6834639 h 68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283438" h="6865008">
                <a:moveTo>
                  <a:pt x="1131530" y="0"/>
                </a:moveTo>
                <a:lnTo>
                  <a:pt x="69165" y="1665064"/>
                </a:lnTo>
                <a:lnTo>
                  <a:pt x="104238" y="1720318"/>
                </a:lnTo>
                <a:lnTo>
                  <a:pt x="176734" y="1834940"/>
                </a:lnTo>
                <a:lnTo>
                  <a:pt x="221800" y="1906065"/>
                </a:lnTo>
                <a:lnTo>
                  <a:pt x="294492" y="2020688"/>
                </a:lnTo>
                <a:lnTo>
                  <a:pt x="339557" y="2091813"/>
                </a:lnTo>
                <a:lnTo>
                  <a:pt x="412250" y="2206631"/>
                </a:lnTo>
                <a:lnTo>
                  <a:pt x="457119" y="2277560"/>
                </a:lnTo>
                <a:lnTo>
                  <a:pt x="529811" y="2392378"/>
                </a:lnTo>
                <a:lnTo>
                  <a:pt x="574876" y="2463503"/>
                </a:lnTo>
                <a:lnTo>
                  <a:pt x="603091" y="2507981"/>
                </a:lnTo>
                <a:lnTo>
                  <a:pt x="2196835" y="0"/>
                </a:lnTo>
                <a:lnTo>
                  <a:pt x="1131530" y="0"/>
                </a:lnTo>
                <a:close/>
                <a:moveTo>
                  <a:pt x="2264237" y="6834639"/>
                </a:moveTo>
                <a:lnTo>
                  <a:pt x="2219367" y="6763514"/>
                </a:lnTo>
                <a:lnTo>
                  <a:pt x="2146871" y="6648500"/>
                </a:lnTo>
                <a:lnTo>
                  <a:pt x="2101806" y="6577375"/>
                </a:lnTo>
                <a:lnTo>
                  <a:pt x="2029309" y="6462556"/>
                </a:lnTo>
                <a:lnTo>
                  <a:pt x="1984244" y="6391236"/>
                </a:lnTo>
                <a:lnTo>
                  <a:pt x="1911747" y="6276417"/>
                </a:lnTo>
                <a:lnTo>
                  <a:pt x="1866879" y="6205293"/>
                </a:lnTo>
                <a:lnTo>
                  <a:pt x="1794382" y="6090278"/>
                </a:lnTo>
                <a:lnTo>
                  <a:pt x="1749317" y="6019154"/>
                </a:lnTo>
                <a:lnTo>
                  <a:pt x="1676820" y="5904335"/>
                </a:lnTo>
                <a:lnTo>
                  <a:pt x="1631951" y="5833014"/>
                </a:lnTo>
                <a:lnTo>
                  <a:pt x="1559455" y="5718196"/>
                </a:lnTo>
                <a:lnTo>
                  <a:pt x="1514390" y="5647071"/>
                </a:lnTo>
                <a:lnTo>
                  <a:pt x="1441893" y="5532253"/>
                </a:lnTo>
                <a:lnTo>
                  <a:pt x="1397024" y="5460932"/>
                </a:lnTo>
                <a:lnTo>
                  <a:pt x="1324528" y="5346113"/>
                </a:lnTo>
                <a:lnTo>
                  <a:pt x="1279462" y="5274792"/>
                </a:lnTo>
                <a:lnTo>
                  <a:pt x="1206966" y="5159974"/>
                </a:lnTo>
                <a:lnTo>
                  <a:pt x="1162096" y="5088849"/>
                </a:lnTo>
                <a:lnTo>
                  <a:pt x="1089404" y="4973835"/>
                </a:lnTo>
                <a:lnTo>
                  <a:pt x="1044535" y="4902710"/>
                </a:lnTo>
                <a:lnTo>
                  <a:pt x="972039" y="4787892"/>
                </a:lnTo>
                <a:lnTo>
                  <a:pt x="927169" y="4716767"/>
                </a:lnTo>
                <a:lnTo>
                  <a:pt x="854477" y="4601752"/>
                </a:lnTo>
                <a:lnTo>
                  <a:pt x="809608" y="4530628"/>
                </a:lnTo>
                <a:lnTo>
                  <a:pt x="737111" y="4415809"/>
                </a:lnTo>
                <a:lnTo>
                  <a:pt x="692046" y="4344488"/>
                </a:lnTo>
                <a:lnTo>
                  <a:pt x="619550" y="4229670"/>
                </a:lnTo>
                <a:lnTo>
                  <a:pt x="574680" y="4158545"/>
                </a:lnTo>
                <a:lnTo>
                  <a:pt x="542155" y="4107014"/>
                </a:lnTo>
                <a:lnTo>
                  <a:pt x="0" y="4954045"/>
                </a:lnTo>
                <a:lnTo>
                  <a:pt x="28803" y="4999306"/>
                </a:lnTo>
                <a:lnTo>
                  <a:pt x="74064" y="5070040"/>
                </a:lnTo>
                <a:lnTo>
                  <a:pt x="146952" y="5184270"/>
                </a:lnTo>
                <a:lnTo>
                  <a:pt x="192213" y="5255199"/>
                </a:lnTo>
                <a:lnTo>
                  <a:pt x="265101" y="5369430"/>
                </a:lnTo>
                <a:lnTo>
                  <a:pt x="310167" y="5440162"/>
                </a:lnTo>
                <a:lnTo>
                  <a:pt x="383251" y="5554393"/>
                </a:lnTo>
                <a:lnTo>
                  <a:pt x="428316" y="5625322"/>
                </a:lnTo>
                <a:lnTo>
                  <a:pt x="501400" y="5739553"/>
                </a:lnTo>
                <a:lnTo>
                  <a:pt x="546466" y="5810286"/>
                </a:lnTo>
                <a:lnTo>
                  <a:pt x="619354" y="5924516"/>
                </a:lnTo>
                <a:lnTo>
                  <a:pt x="664615" y="5995445"/>
                </a:lnTo>
                <a:lnTo>
                  <a:pt x="737503" y="6109676"/>
                </a:lnTo>
                <a:lnTo>
                  <a:pt x="782764" y="6180408"/>
                </a:lnTo>
                <a:lnTo>
                  <a:pt x="855653" y="6294639"/>
                </a:lnTo>
                <a:lnTo>
                  <a:pt x="900914" y="6365568"/>
                </a:lnTo>
                <a:lnTo>
                  <a:pt x="973802" y="6479799"/>
                </a:lnTo>
                <a:lnTo>
                  <a:pt x="1019063" y="6550532"/>
                </a:lnTo>
                <a:lnTo>
                  <a:pt x="1091951" y="6664762"/>
                </a:lnTo>
                <a:lnTo>
                  <a:pt x="1137213" y="6735691"/>
                </a:lnTo>
                <a:lnTo>
                  <a:pt x="1210101" y="6849922"/>
                </a:lnTo>
                <a:lnTo>
                  <a:pt x="1219702" y="6865009"/>
                </a:lnTo>
                <a:lnTo>
                  <a:pt x="2283438" y="6865009"/>
                </a:lnTo>
                <a:lnTo>
                  <a:pt x="2264237" y="6834639"/>
                </a:lnTo>
                <a:close/>
              </a:path>
            </a:pathLst>
          </a:custGeom>
          <a:noFill/>
          <a:ln w="195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ijdelijke aanduiding voor tekst 157">
            <a:extLst>
              <a:ext uri="{FF2B5EF4-FFF2-40B4-BE49-F238E27FC236}">
                <a16:creationId xmlns:a16="http://schemas.microsoft.com/office/drawing/2014/main" id="{A83F5929-2AEA-EA5E-2365-5BFECBE310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42649" y="120"/>
            <a:ext cx="1151908" cy="1720318"/>
          </a:xfrm>
          <a:custGeom>
            <a:avLst/>
            <a:gdLst>
              <a:gd name="connsiteX0" fmla="*/ 1062365 w 1151908"/>
              <a:gd name="connsiteY0" fmla="*/ 0 h 1720318"/>
              <a:gd name="connsiteX1" fmla="*/ 1151908 w 1151908"/>
              <a:gd name="connsiteY1" fmla="*/ 0 h 1720318"/>
              <a:gd name="connsiteX2" fmla="*/ 35073 w 1151908"/>
              <a:gd name="connsiteY2" fmla="*/ 1720318 h 1720318"/>
              <a:gd name="connsiteX3" fmla="*/ 0 w 1151908"/>
              <a:gd name="connsiteY3" fmla="*/ 1665064 h 17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908" h="1720318">
                <a:moveTo>
                  <a:pt x="1062365" y="0"/>
                </a:moveTo>
                <a:lnTo>
                  <a:pt x="1151908" y="0"/>
                </a:lnTo>
                <a:lnTo>
                  <a:pt x="35073" y="1720318"/>
                </a:lnTo>
                <a:lnTo>
                  <a:pt x="0" y="166506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6" name="Tijdelijke aanduiding voor tekst 159">
            <a:extLst>
              <a:ext uri="{FF2B5EF4-FFF2-40B4-BE49-F238E27FC236}">
                <a16:creationId xmlns:a16="http://schemas.microsoft.com/office/drawing/2014/main" id="{377B978D-5A2F-8625-258F-B1CE32473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0219" y="121"/>
            <a:ext cx="1282401" cy="1906065"/>
          </a:xfrm>
          <a:custGeom>
            <a:avLst/>
            <a:gdLst>
              <a:gd name="connsiteX0" fmla="*/ 1191291 w 1282401"/>
              <a:gd name="connsiteY0" fmla="*/ 0 h 1906065"/>
              <a:gd name="connsiteX1" fmla="*/ 1282401 w 1282401"/>
              <a:gd name="connsiteY1" fmla="*/ 0 h 1906065"/>
              <a:gd name="connsiteX2" fmla="*/ 45065 w 1282401"/>
              <a:gd name="connsiteY2" fmla="*/ 1906065 h 1906065"/>
              <a:gd name="connsiteX3" fmla="*/ 0 w 1282401"/>
              <a:gd name="connsiteY3" fmla="*/ 1834940 h 190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401" h="1906065">
                <a:moveTo>
                  <a:pt x="1191291" y="0"/>
                </a:moveTo>
                <a:lnTo>
                  <a:pt x="1282401" y="0"/>
                </a:lnTo>
                <a:lnTo>
                  <a:pt x="45065" y="1906065"/>
                </a:lnTo>
                <a:lnTo>
                  <a:pt x="0" y="183494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7" name="Tijdelijke aanduiding voor tekst 161">
            <a:extLst>
              <a:ext uri="{FF2B5EF4-FFF2-40B4-BE49-F238E27FC236}">
                <a16:creationId xmlns:a16="http://schemas.microsoft.com/office/drawing/2014/main" id="{D1321AB6-864B-337B-FF2C-E63AAD23EB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67975" y="121"/>
            <a:ext cx="1403098" cy="2091813"/>
          </a:xfrm>
          <a:custGeom>
            <a:avLst/>
            <a:gdLst>
              <a:gd name="connsiteX0" fmla="*/ 1311792 w 1403098"/>
              <a:gd name="connsiteY0" fmla="*/ 0 h 2091813"/>
              <a:gd name="connsiteX1" fmla="*/ 1403098 w 1403098"/>
              <a:gd name="connsiteY1" fmla="*/ 0 h 2091813"/>
              <a:gd name="connsiteX2" fmla="*/ 45065 w 1403098"/>
              <a:gd name="connsiteY2" fmla="*/ 2091813 h 2091813"/>
              <a:gd name="connsiteX3" fmla="*/ 0 w 1403098"/>
              <a:gd name="connsiteY3" fmla="*/ 2020688 h 209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098" h="2091813">
                <a:moveTo>
                  <a:pt x="1311792" y="0"/>
                </a:moveTo>
                <a:lnTo>
                  <a:pt x="1403098" y="0"/>
                </a:lnTo>
                <a:lnTo>
                  <a:pt x="45065" y="2091813"/>
                </a:lnTo>
                <a:lnTo>
                  <a:pt x="0" y="202068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8" name="Tijdelijke aanduiding voor tekst 163">
            <a:extLst>
              <a:ext uri="{FF2B5EF4-FFF2-40B4-BE49-F238E27FC236}">
                <a16:creationId xmlns:a16="http://schemas.microsoft.com/office/drawing/2014/main" id="{5D5B657C-0F07-BFD8-4A53-F992B109FB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85733" y="120"/>
            <a:ext cx="1523402" cy="2277560"/>
          </a:xfrm>
          <a:custGeom>
            <a:avLst/>
            <a:gdLst>
              <a:gd name="connsiteX0" fmla="*/ 1432488 w 1523402"/>
              <a:gd name="connsiteY0" fmla="*/ 0 h 2277560"/>
              <a:gd name="connsiteX1" fmla="*/ 1523402 w 1523402"/>
              <a:gd name="connsiteY1" fmla="*/ 0 h 2277560"/>
              <a:gd name="connsiteX2" fmla="*/ 44869 w 1523402"/>
              <a:gd name="connsiteY2" fmla="*/ 2277560 h 2277560"/>
              <a:gd name="connsiteX3" fmla="*/ 0 w 1523402"/>
              <a:gd name="connsiteY3" fmla="*/ 2206631 h 227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402" h="2277560">
                <a:moveTo>
                  <a:pt x="1432488" y="0"/>
                </a:moveTo>
                <a:lnTo>
                  <a:pt x="1523402" y="0"/>
                </a:lnTo>
                <a:lnTo>
                  <a:pt x="44869" y="2277560"/>
                </a:lnTo>
                <a:lnTo>
                  <a:pt x="0" y="220663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9" name="Tijdelijke aanduiding voor tekst 165">
            <a:extLst>
              <a:ext uri="{FF2B5EF4-FFF2-40B4-BE49-F238E27FC236}">
                <a16:creationId xmlns:a16="http://schemas.microsoft.com/office/drawing/2014/main" id="{CAF30D1D-1954-E834-9FDE-55C641780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03295" y="121"/>
            <a:ext cx="1644295" cy="2463503"/>
          </a:xfrm>
          <a:custGeom>
            <a:avLst/>
            <a:gdLst>
              <a:gd name="connsiteX0" fmla="*/ 1552989 w 1644295"/>
              <a:gd name="connsiteY0" fmla="*/ 0 h 2463503"/>
              <a:gd name="connsiteX1" fmla="*/ 1644295 w 1644295"/>
              <a:gd name="connsiteY1" fmla="*/ 0 h 2463503"/>
              <a:gd name="connsiteX2" fmla="*/ 45065 w 1644295"/>
              <a:gd name="connsiteY2" fmla="*/ 2463503 h 2463503"/>
              <a:gd name="connsiteX3" fmla="*/ 0 w 1644295"/>
              <a:gd name="connsiteY3" fmla="*/ 2392378 h 246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295" h="2463503">
                <a:moveTo>
                  <a:pt x="1552989" y="0"/>
                </a:moveTo>
                <a:lnTo>
                  <a:pt x="1644295" y="0"/>
                </a:lnTo>
                <a:lnTo>
                  <a:pt x="45065" y="2463503"/>
                </a:lnTo>
                <a:lnTo>
                  <a:pt x="0" y="239237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0" name="Tijdelijke aanduiding voor tekst 167">
            <a:extLst>
              <a:ext uri="{FF2B5EF4-FFF2-40B4-BE49-F238E27FC236}">
                <a16:creationId xmlns:a16="http://schemas.microsoft.com/office/drawing/2014/main" id="{6F322588-6337-527D-5E5D-809ACCEB78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02287" y="4158665"/>
            <a:ext cx="590747" cy="911494"/>
          </a:xfrm>
          <a:custGeom>
            <a:avLst/>
            <a:gdLst>
              <a:gd name="connsiteX0" fmla="*/ 545878 w 590747"/>
              <a:gd name="connsiteY0" fmla="*/ 0 h 911494"/>
              <a:gd name="connsiteX1" fmla="*/ 590747 w 590747"/>
              <a:gd name="connsiteY1" fmla="*/ 71125 h 911494"/>
              <a:gd name="connsiteX2" fmla="*/ 45261 w 590747"/>
              <a:gd name="connsiteY2" fmla="*/ 911494 h 911494"/>
              <a:gd name="connsiteX3" fmla="*/ 0 w 590747"/>
              <a:gd name="connsiteY3" fmla="*/ 840761 h 91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47" h="911494">
                <a:moveTo>
                  <a:pt x="545878" y="0"/>
                </a:moveTo>
                <a:lnTo>
                  <a:pt x="590747" y="71125"/>
                </a:lnTo>
                <a:lnTo>
                  <a:pt x="45261" y="911494"/>
                </a:lnTo>
                <a:lnTo>
                  <a:pt x="0" y="84076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1" name="Tijdelijke aanduiding voor tekst 169">
            <a:extLst>
              <a:ext uri="{FF2B5EF4-FFF2-40B4-BE49-F238E27FC236}">
                <a16:creationId xmlns:a16="http://schemas.microsoft.com/office/drawing/2014/main" id="{ACA0DDA0-3703-76EB-CD27-123E677CFE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20436" y="4344608"/>
            <a:ext cx="590159" cy="910710"/>
          </a:xfrm>
          <a:custGeom>
            <a:avLst/>
            <a:gdLst>
              <a:gd name="connsiteX0" fmla="*/ 545094 w 590159"/>
              <a:gd name="connsiteY0" fmla="*/ 0 h 910710"/>
              <a:gd name="connsiteX1" fmla="*/ 590159 w 590159"/>
              <a:gd name="connsiteY1" fmla="*/ 71321 h 910710"/>
              <a:gd name="connsiteX2" fmla="*/ 45261 w 590159"/>
              <a:gd name="connsiteY2" fmla="*/ 910710 h 910710"/>
              <a:gd name="connsiteX3" fmla="*/ 0 w 590159"/>
              <a:gd name="connsiteY3" fmla="*/ 839782 h 91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159" h="910710">
                <a:moveTo>
                  <a:pt x="545094" y="0"/>
                </a:moveTo>
                <a:lnTo>
                  <a:pt x="590159" y="71321"/>
                </a:lnTo>
                <a:lnTo>
                  <a:pt x="45261" y="910710"/>
                </a:lnTo>
                <a:lnTo>
                  <a:pt x="0" y="83978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2" name="Tijdelijke aanduiding voor tekst 171">
            <a:extLst>
              <a:ext uri="{FF2B5EF4-FFF2-40B4-BE49-F238E27FC236}">
                <a16:creationId xmlns:a16="http://schemas.microsoft.com/office/drawing/2014/main" id="{31DBF05F-E0F1-15DD-385E-19303004DD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38585" y="4530748"/>
            <a:ext cx="589376" cy="909535"/>
          </a:xfrm>
          <a:custGeom>
            <a:avLst/>
            <a:gdLst>
              <a:gd name="connsiteX0" fmla="*/ 544506 w 589376"/>
              <a:gd name="connsiteY0" fmla="*/ 0 h 909535"/>
              <a:gd name="connsiteX1" fmla="*/ 589376 w 589376"/>
              <a:gd name="connsiteY1" fmla="*/ 71125 h 909535"/>
              <a:gd name="connsiteX2" fmla="*/ 45065 w 589376"/>
              <a:gd name="connsiteY2" fmla="*/ 909535 h 909535"/>
              <a:gd name="connsiteX3" fmla="*/ 0 w 589376"/>
              <a:gd name="connsiteY3" fmla="*/ 838802 h 90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376" h="909535">
                <a:moveTo>
                  <a:pt x="544506" y="0"/>
                </a:moveTo>
                <a:lnTo>
                  <a:pt x="589376" y="71125"/>
                </a:lnTo>
                <a:lnTo>
                  <a:pt x="45065" y="909535"/>
                </a:lnTo>
                <a:lnTo>
                  <a:pt x="0" y="83880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3" name="Tijdelijke aanduiding voor tekst 173">
            <a:extLst>
              <a:ext uri="{FF2B5EF4-FFF2-40B4-BE49-F238E27FC236}">
                <a16:creationId xmlns:a16="http://schemas.microsoft.com/office/drawing/2014/main" id="{C9AFEF90-17A0-8C98-910C-9F30AEE7E41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56734" y="4716887"/>
            <a:ext cx="588788" cy="908555"/>
          </a:xfrm>
          <a:custGeom>
            <a:avLst/>
            <a:gdLst>
              <a:gd name="connsiteX0" fmla="*/ 543919 w 588788"/>
              <a:gd name="connsiteY0" fmla="*/ 0 h 908555"/>
              <a:gd name="connsiteX1" fmla="*/ 588788 w 588788"/>
              <a:gd name="connsiteY1" fmla="*/ 71125 h 908555"/>
              <a:gd name="connsiteX2" fmla="*/ 45065 w 588788"/>
              <a:gd name="connsiteY2" fmla="*/ 908555 h 908555"/>
              <a:gd name="connsiteX3" fmla="*/ 0 w 588788"/>
              <a:gd name="connsiteY3" fmla="*/ 837627 h 9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788" h="908555">
                <a:moveTo>
                  <a:pt x="543919" y="0"/>
                </a:moveTo>
                <a:lnTo>
                  <a:pt x="588788" y="71125"/>
                </a:lnTo>
                <a:lnTo>
                  <a:pt x="45065" y="908555"/>
                </a:lnTo>
                <a:lnTo>
                  <a:pt x="0" y="8376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4" name="Tijdelijke aanduiding voor tekst 175">
            <a:extLst>
              <a:ext uri="{FF2B5EF4-FFF2-40B4-BE49-F238E27FC236}">
                <a16:creationId xmlns:a16="http://schemas.microsoft.com/office/drawing/2014/main" id="{7B778DE5-628E-AEB8-1549-A24E1F812F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74883" y="4902829"/>
            <a:ext cx="588004" cy="907576"/>
          </a:xfrm>
          <a:custGeom>
            <a:avLst/>
            <a:gdLst>
              <a:gd name="connsiteX0" fmla="*/ 543135 w 588004"/>
              <a:gd name="connsiteY0" fmla="*/ 0 h 907576"/>
              <a:gd name="connsiteX1" fmla="*/ 588004 w 588004"/>
              <a:gd name="connsiteY1" fmla="*/ 71125 h 907576"/>
              <a:gd name="connsiteX2" fmla="*/ 45065 w 588004"/>
              <a:gd name="connsiteY2" fmla="*/ 907576 h 907576"/>
              <a:gd name="connsiteX3" fmla="*/ 0 w 588004"/>
              <a:gd name="connsiteY3" fmla="*/ 836842 h 90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004" h="907576">
                <a:moveTo>
                  <a:pt x="543135" y="0"/>
                </a:moveTo>
                <a:lnTo>
                  <a:pt x="588004" y="71125"/>
                </a:lnTo>
                <a:lnTo>
                  <a:pt x="45065" y="907576"/>
                </a:lnTo>
                <a:lnTo>
                  <a:pt x="0" y="83684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5" name="Tijdelijke aanduiding voor tekst 177">
            <a:extLst>
              <a:ext uri="{FF2B5EF4-FFF2-40B4-BE49-F238E27FC236}">
                <a16:creationId xmlns:a16="http://schemas.microsoft.com/office/drawing/2014/main" id="{F7BEEFEF-EA5B-D0E9-EBA3-3619ADDB1F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2837" y="5088969"/>
            <a:ext cx="587612" cy="906596"/>
          </a:xfrm>
          <a:custGeom>
            <a:avLst/>
            <a:gdLst>
              <a:gd name="connsiteX0" fmla="*/ 542743 w 587612"/>
              <a:gd name="connsiteY0" fmla="*/ 0 h 906596"/>
              <a:gd name="connsiteX1" fmla="*/ 587612 w 587612"/>
              <a:gd name="connsiteY1" fmla="*/ 71125 h 906596"/>
              <a:gd name="connsiteX2" fmla="*/ 45261 w 587612"/>
              <a:gd name="connsiteY2" fmla="*/ 906596 h 906596"/>
              <a:gd name="connsiteX3" fmla="*/ 0 w 587612"/>
              <a:gd name="connsiteY3" fmla="*/ 835667 h 90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612" h="906596">
                <a:moveTo>
                  <a:pt x="542743" y="0"/>
                </a:moveTo>
                <a:lnTo>
                  <a:pt x="587612" y="71125"/>
                </a:lnTo>
                <a:lnTo>
                  <a:pt x="45261" y="906596"/>
                </a:lnTo>
                <a:lnTo>
                  <a:pt x="0" y="83566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6" name="Tijdelijke aanduiding voor tekst 179">
            <a:extLst>
              <a:ext uri="{FF2B5EF4-FFF2-40B4-BE49-F238E27FC236}">
                <a16:creationId xmlns:a16="http://schemas.microsoft.com/office/drawing/2014/main" id="{B64EFF40-B8A1-E683-9555-B6DA37D0F7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0986" y="5274912"/>
            <a:ext cx="587024" cy="905616"/>
          </a:xfrm>
          <a:custGeom>
            <a:avLst/>
            <a:gdLst>
              <a:gd name="connsiteX0" fmla="*/ 541959 w 587024"/>
              <a:gd name="connsiteY0" fmla="*/ 0 h 905616"/>
              <a:gd name="connsiteX1" fmla="*/ 587024 w 587024"/>
              <a:gd name="connsiteY1" fmla="*/ 71321 h 905616"/>
              <a:gd name="connsiteX2" fmla="*/ 45261 w 587024"/>
              <a:gd name="connsiteY2" fmla="*/ 905616 h 905616"/>
              <a:gd name="connsiteX3" fmla="*/ 0 w 587024"/>
              <a:gd name="connsiteY3" fmla="*/ 834884 h 90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024" h="905616">
                <a:moveTo>
                  <a:pt x="541959" y="0"/>
                </a:moveTo>
                <a:lnTo>
                  <a:pt x="587024" y="71321"/>
                </a:lnTo>
                <a:lnTo>
                  <a:pt x="45261" y="905616"/>
                </a:lnTo>
                <a:lnTo>
                  <a:pt x="0" y="8348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7" name="Tijdelijke aanduiding voor tekst 181">
            <a:extLst>
              <a:ext uri="{FF2B5EF4-FFF2-40B4-BE49-F238E27FC236}">
                <a16:creationId xmlns:a16="http://schemas.microsoft.com/office/drawing/2014/main" id="{3324CF1F-AABF-5739-EA05-F6C50D07A0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29137" y="5461052"/>
            <a:ext cx="586241" cy="904637"/>
          </a:xfrm>
          <a:custGeom>
            <a:avLst/>
            <a:gdLst>
              <a:gd name="connsiteX0" fmla="*/ 541371 w 586241"/>
              <a:gd name="connsiteY0" fmla="*/ 0 h 904637"/>
              <a:gd name="connsiteX1" fmla="*/ 586241 w 586241"/>
              <a:gd name="connsiteY1" fmla="*/ 71321 h 904637"/>
              <a:gd name="connsiteX2" fmla="*/ 45261 w 586241"/>
              <a:gd name="connsiteY2" fmla="*/ 904637 h 904637"/>
              <a:gd name="connsiteX3" fmla="*/ 0 w 586241"/>
              <a:gd name="connsiteY3" fmla="*/ 833708 h 90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241" h="904637">
                <a:moveTo>
                  <a:pt x="541371" y="0"/>
                </a:moveTo>
                <a:lnTo>
                  <a:pt x="586241" y="71321"/>
                </a:lnTo>
                <a:lnTo>
                  <a:pt x="45261" y="904637"/>
                </a:lnTo>
                <a:lnTo>
                  <a:pt x="0" y="8337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8" name="Tijdelijke aanduiding voor tekst 183">
            <a:extLst>
              <a:ext uri="{FF2B5EF4-FFF2-40B4-BE49-F238E27FC236}">
                <a16:creationId xmlns:a16="http://schemas.microsoft.com/office/drawing/2014/main" id="{53A6918E-6BFE-28F5-67FA-B228248199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47286" y="5647191"/>
            <a:ext cx="585653" cy="903461"/>
          </a:xfrm>
          <a:custGeom>
            <a:avLst/>
            <a:gdLst>
              <a:gd name="connsiteX0" fmla="*/ 540588 w 585653"/>
              <a:gd name="connsiteY0" fmla="*/ 0 h 903461"/>
              <a:gd name="connsiteX1" fmla="*/ 585653 w 585653"/>
              <a:gd name="connsiteY1" fmla="*/ 71125 h 903461"/>
              <a:gd name="connsiteX2" fmla="*/ 45261 w 585653"/>
              <a:gd name="connsiteY2" fmla="*/ 903461 h 903461"/>
              <a:gd name="connsiteX3" fmla="*/ 0 w 585653"/>
              <a:gd name="connsiteY3" fmla="*/ 832728 h 90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653" h="903461">
                <a:moveTo>
                  <a:pt x="540588" y="0"/>
                </a:moveTo>
                <a:lnTo>
                  <a:pt x="585653" y="71125"/>
                </a:lnTo>
                <a:lnTo>
                  <a:pt x="45261" y="903461"/>
                </a:lnTo>
                <a:lnTo>
                  <a:pt x="0" y="8327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9" name="Tijdelijke aanduiding voor tekst 185">
            <a:extLst>
              <a:ext uri="{FF2B5EF4-FFF2-40B4-BE49-F238E27FC236}">
                <a16:creationId xmlns:a16="http://schemas.microsoft.com/office/drawing/2014/main" id="{67133B1D-1FA9-90B9-26AA-B353031F40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5435" y="5833135"/>
            <a:ext cx="584869" cy="902677"/>
          </a:xfrm>
          <a:custGeom>
            <a:avLst/>
            <a:gdLst>
              <a:gd name="connsiteX0" fmla="*/ 540000 w 584869"/>
              <a:gd name="connsiteY0" fmla="*/ 0 h 902677"/>
              <a:gd name="connsiteX1" fmla="*/ 584869 w 584869"/>
              <a:gd name="connsiteY1" fmla="*/ 71320 h 902677"/>
              <a:gd name="connsiteX2" fmla="*/ 45261 w 584869"/>
              <a:gd name="connsiteY2" fmla="*/ 902677 h 902677"/>
              <a:gd name="connsiteX3" fmla="*/ 0 w 584869"/>
              <a:gd name="connsiteY3" fmla="*/ 831748 h 90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869" h="902677">
                <a:moveTo>
                  <a:pt x="540000" y="0"/>
                </a:moveTo>
                <a:lnTo>
                  <a:pt x="584869" y="71320"/>
                </a:lnTo>
                <a:lnTo>
                  <a:pt x="45261" y="902677"/>
                </a:lnTo>
                <a:lnTo>
                  <a:pt x="0" y="8317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0" name="Tijdelijke aanduiding voor tekst 187">
            <a:extLst>
              <a:ext uri="{FF2B5EF4-FFF2-40B4-BE49-F238E27FC236}">
                <a16:creationId xmlns:a16="http://schemas.microsoft.com/office/drawing/2014/main" id="{AC52BDC9-BF2F-026E-99F0-3A069C66D8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83585" y="6019274"/>
            <a:ext cx="584281" cy="845855"/>
          </a:xfrm>
          <a:custGeom>
            <a:avLst/>
            <a:gdLst>
              <a:gd name="connsiteX0" fmla="*/ 539216 w 584281"/>
              <a:gd name="connsiteY0" fmla="*/ 0 h 845855"/>
              <a:gd name="connsiteX1" fmla="*/ 584281 w 584281"/>
              <a:gd name="connsiteY1" fmla="*/ 71124 h 845855"/>
              <a:gd name="connsiteX2" fmla="*/ 81313 w 584281"/>
              <a:gd name="connsiteY2" fmla="*/ 845855 h 845855"/>
              <a:gd name="connsiteX3" fmla="*/ 9601 w 584281"/>
              <a:gd name="connsiteY3" fmla="*/ 845855 h 845855"/>
              <a:gd name="connsiteX4" fmla="*/ 0 w 584281"/>
              <a:gd name="connsiteY4" fmla="*/ 830768 h 84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81" h="845855">
                <a:moveTo>
                  <a:pt x="539216" y="0"/>
                </a:moveTo>
                <a:lnTo>
                  <a:pt x="584281" y="71124"/>
                </a:lnTo>
                <a:lnTo>
                  <a:pt x="81313" y="845855"/>
                </a:lnTo>
                <a:lnTo>
                  <a:pt x="9601" y="845855"/>
                </a:lnTo>
                <a:lnTo>
                  <a:pt x="0" y="83076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1" name="Tijdelijke aanduiding voor tekst 189">
            <a:extLst>
              <a:ext uri="{FF2B5EF4-FFF2-40B4-BE49-F238E27FC236}">
                <a16:creationId xmlns:a16="http://schemas.microsoft.com/office/drawing/2014/main" id="{B3DF843D-84D0-95B1-0976-5DB23E9E6B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412046" y="6205412"/>
            <a:ext cx="473185" cy="659716"/>
          </a:xfrm>
          <a:custGeom>
            <a:avLst/>
            <a:gdLst>
              <a:gd name="connsiteX0" fmla="*/ 428316 w 473185"/>
              <a:gd name="connsiteY0" fmla="*/ 0 h 659716"/>
              <a:gd name="connsiteX1" fmla="*/ 473185 w 473185"/>
              <a:gd name="connsiteY1" fmla="*/ 71124 h 659716"/>
              <a:gd name="connsiteX2" fmla="*/ 91110 w 473185"/>
              <a:gd name="connsiteY2" fmla="*/ 659716 h 659716"/>
              <a:gd name="connsiteX3" fmla="*/ 0 w 473185"/>
              <a:gd name="connsiteY3" fmla="*/ 659716 h 65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85" h="659716">
                <a:moveTo>
                  <a:pt x="428316" y="0"/>
                </a:moveTo>
                <a:lnTo>
                  <a:pt x="473185" y="71124"/>
                </a:lnTo>
                <a:lnTo>
                  <a:pt x="91110" y="659716"/>
                </a:lnTo>
                <a:lnTo>
                  <a:pt x="0" y="65971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2" name="Tijdelijke aanduiding voor tekst 191">
            <a:extLst>
              <a:ext uri="{FF2B5EF4-FFF2-40B4-BE49-F238E27FC236}">
                <a16:creationId xmlns:a16="http://schemas.microsoft.com/office/drawing/2014/main" id="{7E2D3A6E-EBB3-BCEF-84EF-90DB3EF878A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650304" y="6391356"/>
            <a:ext cx="352489" cy="473773"/>
          </a:xfrm>
          <a:custGeom>
            <a:avLst/>
            <a:gdLst>
              <a:gd name="connsiteX0" fmla="*/ 307424 w 352489"/>
              <a:gd name="connsiteY0" fmla="*/ 0 h 473773"/>
              <a:gd name="connsiteX1" fmla="*/ 352489 w 352489"/>
              <a:gd name="connsiteY1" fmla="*/ 71320 h 473773"/>
              <a:gd name="connsiteX2" fmla="*/ 91110 w 352489"/>
              <a:gd name="connsiteY2" fmla="*/ 473773 h 473773"/>
              <a:gd name="connsiteX3" fmla="*/ 0 w 352489"/>
              <a:gd name="connsiteY3" fmla="*/ 473773 h 47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89" h="473773">
                <a:moveTo>
                  <a:pt x="307424" y="0"/>
                </a:moveTo>
                <a:lnTo>
                  <a:pt x="352489" y="71320"/>
                </a:lnTo>
                <a:lnTo>
                  <a:pt x="91110" y="473773"/>
                </a:lnTo>
                <a:lnTo>
                  <a:pt x="0" y="4737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3" name="Tijdelijke aanduiding voor tekst 193">
            <a:extLst>
              <a:ext uri="{FF2B5EF4-FFF2-40B4-BE49-F238E27FC236}">
                <a16:creationId xmlns:a16="http://schemas.microsoft.com/office/drawing/2014/main" id="{0C3A04BC-72D0-8460-9E19-03C9B80EB5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888758" y="6577494"/>
            <a:ext cx="231596" cy="287634"/>
          </a:xfrm>
          <a:custGeom>
            <a:avLst/>
            <a:gdLst>
              <a:gd name="connsiteX0" fmla="*/ 186531 w 231596"/>
              <a:gd name="connsiteY0" fmla="*/ 0 h 287634"/>
              <a:gd name="connsiteX1" fmla="*/ 231596 w 231596"/>
              <a:gd name="connsiteY1" fmla="*/ 71125 h 287634"/>
              <a:gd name="connsiteX2" fmla="*/ 90914 w 231596"/>
              <a:gd name="connsiteY2" fmla="*/ 287634 h 287634"/>
              <a:gd name="connsiteX3" fmla="*/ 0 w 231596"/>
              <a:gd name="connsiteY3" fmla="*/ 287634 h 28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596" h="287634">
                <a:moveTo>
                  <a:pt x="186531" y="0"/>
                </a:moveTo>
                <a:lnTo>
                  <a:pt x="231596" y="71125"/>
                </a:lnTo>
                <a:lnTo>
                  <a:pt x="90914" y="287634"/>
                </a:lnTo>
                <a:lnTo>
                  <a:pt x="0" y="28763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4" name="Tijdelijke aanduiding voor tekst 195">
            <a:extLst>
              <a:ext uri="{FF2B5EF4-FFF2-40B4-BE49-F238E27FC236}">
                <a16:creationId xmlns:a16="http://schemas.microsoft.com/office/drawing/2014/main" id="{5D9185B9-95F0-EC13-4553-0327FFAA57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26820" y="6763634"/>
            <a:ext cx="110900" cy="101495"/>
          </a:xfrm>
          <a:custGeom>
            <a:avLst/>
            <a:gdLst>
              <a:gd name="connsiteX0" fmla="*/ 66030 w 110900"/>
              <a:gd name="connsiteY0" fmla="*/ 0 h 101495"/>
              <a:gd name="connsiteX1" fmla="*/ 110900 w 110900"/>
              <a:gd name="connsiteY1" fmla="*/ 71125 h 101495"/>
              <a:gd name="connsiteX2" fmla="*/ 91110 w 110900"/>
              <a:gd name="connsiteY2" fmla="*/ 101495 h 101495"/>
              <a:gd name="connsiteX3" fmla="*/ 0 w 110900"/>
              <a:gd name="connsiteY3" fmla="*/ 101495 h 10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00" h="101495">
                <a:moveTo>
                  <a:pt x="66030" y="0"/>
                </a:moveTo>
                <a:lnTo>
                  <a:pt x="110900" y="71125"/>
                </a:lnTo>
                <a:lnTo>
                  <a:pt x="91110" y="101495"/>
                </a:lnTo>
                <a:lnTo>
                  <a:pt x="0" y="10149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5" name="Tijdelijke aanduiding voor tekst 197">
            <a:extLst>
              <a:ext uri="{FF2B5EF4-FFF2-40B4-BE49-F238E27FC236}">
                <a16:creationId xmlns:a16="http://schemas.microsoft.com/office/drawing/2014/main" id="{3A3701ED-7B59-5366-7440-A120C3AF59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65178" y="62"/>
            <a:ext cx="3408307" cy="6865009"/>
          </a:xfrm>
          <a:custGeom>
            <a:avLst/>
            <a:gdLst>
              <a:gd name="connsiteX0" fmla="*/ 155769 w 3408307"/>
              <a:gd name="connsiteY0" fmla="*/ 0 h 6865009"/>
              <a:gd name="connsiteX1" fmla="*/ 1219702 w 3408307"/>
              <a:gd name="connsiteY1" fmla="*/ 0 h 6865009"/>
              <a:gd name="connsiteX2" fmla="*/ 1691124 w 3408307"/>
              <a:gd name="connsiteY2" fmla="*/ 715362 h 6865009"/>
              <a:gd name="connsiteX3" fmla="*/ 1736973 w 3408307"/>
              <a:gd name="connsiteY3" fmla="*/ 784920 h 6865009"/>
              <a:gd name="connsiteX4" fmla="*/ 1811037 w 3408307"/>
              <a:gd name="connsiteY4" fmla="*/ 897387 h 6865009"/>
              <a:gd name="connsiteX5" fmla="*/ 1857081 w 3408307"/>
              <a:gd name="connsiteY5" fmla="*/ 967140 h 6865009"/>
              <a:gd name="connsiteX6" fmla="*/ 1931145 w 3408307"/>
              <a:gd name="connsiteY6" fmla="*/ 1079607 h 6865009"/>
              <a:gd name="connsiteX7" fmla="*/ 1976994 w 3408307"/>
              <a:gd name="connsiteY7" fmla="*/ 1149165 h 6865009"/>
              <a:gd name="connsiteX8" fmla="*/ 2051058 w 3408307"/>
              <a:gd name="connsiteY8" fmla="*/ 1261632 h 6865009"/>
              <a:gd name="connsiteX9" fmla="*/ 2097103 w 3408307"/>
              <a:gd name="connsiteY9" fmla="*/ 1331385 h 6865009"/>
              <a:gd name="connsiteX10" fmla="*/ 2171167 w 3408307"/>
              <a:gd name="connsiteY10" fmla="*/ 1443852 h 6865009"/>
              <a:gd name="connsiteX11" fmla="*/ 2217016 w 3408307"/>
              <a:gd name="connsiteY11" fmla="*/ 1513409 h 6865009"/>
              <a:gd name="connsiteX12" fmla="*/ 2291276 w 3408307"/>
              <a:gd name="connsiteY12" fmla="*/ 1625877 h 6865009"/>
              <a:gd name="connsiteX13" fmla="*/ 2337125 w 3408307"/>
              <a:gd name="connsiteY13" fmla="*/ 1695630 h 6865009"/>
              <a:gd name="connsiteX14" fmla="*/ 2411188 w 3408307"/>
              <a:gd name="connsiteY14" fmla="*/ 1808097 h 6865009"/>
              <a:gd name="connsiteX15" fmla="*/ 2457234 w 3408307"/>
              <a:gd name="connsiteY15" fmla="*/ 1877850 h 6865009"/>
              <a:gd name="connsiteX16" fmla="*/ 2531297 w 3408307"/>
              <a:gd name="connsiteY16" fmla="*/ 1990318 h 6865009"/>
              <a:gd name="connsiteX17" fmla="*/ 2577146 w 3408307"/>
              <a:gd name="connsiteY17" fmla="*/ 2059875 h 6865009"/>
              <a:gd name="connsiteX18" fmla="*/ 2651210 w 3408307"/>
              <a:gd name="connsiteY18" fmla="*/ 2172342 h 6865009"/>
              <a:gd name="connsiteX19" fmla="*/ 2697255 w 3408307"/>
              <a:gd name="connsiteY19" fmla="*/ 2241899 h 6865009"/>
              <a:gd name="connsiteX20" fmla="*/ 2771319 w 3408307"/>
              <a:gd name="connsiteY20" fmla="*/ 2354563 h 6865009"/>
              <a:gd name="connsiteX21" fmla="*/ 2817364 w 3408307"/>
              <a:gd name="connsiteY21" fmla="*/ 2424316 h 6865009"/>
              <a:gd name="connsiteX22" fmla="*/ 2891428 w 3408307"/>
              <a:gd name="connsiteY22" fmla="*/ 2536783 h 6865009"/>
              <a:gd name="connsiteX23" fmla="*/ 2937277 w 3408307"/>
              <a:gd name="connsiteY23" fmla="*/ 2606341 h 6865009"/>
              <a:gd name="connsiteX24" fmla="*/ 3011341 w 3408307"/>
              <a:gd name="connsiteY24" fmla="*/ 2718808 h 6865009"/>
              <a:gd name="connsiteX25" fmla="*/ 3057385 w 3408307"/>
              <a:gd name="connsiteY25" fmla="*/ 2788561 h 6865009"/>
              <a:gd name="connsiteX26" fmla="*/ 3131449 w 3408307"/>
              <a:gd name="connsiteY26" fmla="*/ 2900832 h 6865009"/>
              <a:gd name="connsiteX27" fmla="*/ 3177298 w 3408307"/>
              <a:gd name="connsiteY27" fmla="*/ 2970585 h 6865009"/>
              <a:gd name="connsiteX28" fmla="*/ 3251362 w 3408307"/>
              <a:gd name="connsiteY28" fmla="*/ 3083053 h 6865009"/>
              <a:gd name="connsiteX29" fmla="*/ 3297407 w 3408307"/>
              <a:gd name="connsiteY29" fmla="*/ 3152806 h 6865009"/>
              <a:gd name="connsiteX30" fmla="*/ 3371471 w 3408307"/>
              <a:gd name="connsiteY30" fmla="*/ 3265273 h 6865009"/>
              <a:gd name="connsiteX31" fmla="*/ 3408307 w 3408307"/>
              <a:gd name="connsiteY31" fmla="*/ 3321115 h 6865009"/>
              <a:gd name="connsiteX32" fmla="*/ 1070594 w 3408307"/>
              <a:gd name="connsiteY32" fmla="*/ 6865009 h 6865009"/>
              <a:gd name="connsiteX33" fmla="*/ 1034542 w 3408307"/>
              <a:gd name="connsiteY33" fmla="*/ 6865009 h 6865009"/>
              <a:gd name="connsiteX34" fmla="*/ 887394 w 3408307"/>
              <a:gd name="connsiteY34" fmla="*/ 6865009 h 6865009"/>
              <a:gd name="connsiteX35" fmla="*/ 796284 w 3408307"/>
              <a:gd name="connsiteY35" fmla="*/ 6865009 h 6865009"/>
              <a:gd name="connsiteX36" fmla="*/ 649136 w 3408307"/>
              <a:gd name="connsiteY36" fmla="*/ 6865009 h 6865009"/>
              <a:gd name="connsiteX37" fmla="*/ 558026 w 3408307"/>
              <a:gd name="connsiteY37" fmla="*/ 6865009 h 6865009"/>
              <a:gd name="connsiteX38" fmla="*/ 411074 w 3408307"/>
              <a:gd name="connsiteY38" fmla="*/ 6865009 h 6865009"/>
              <a:gd name="connsiteX39" fmla="*/ 319768 w 3408307"/>
              <a:gd name="connsiteY39" fmla="*/ 6865009 h 6865009"/>
              <a:gd name="connsiteX40" fmla="*/ 172620 w 3408307"/>
              <a:gd name="connsiteY40" fmla="*/ 6865009 h 6865009"/>
              <a:gd name="connsiteX41" fmla="*/ 81509 w 3408307"/>
              <a:gd name="connsiteY41" fmla="*/ 6865009 h 6865009"/>
              <a:gd name="connsiteX42" fmla="*/ 0 w 3408307"/>
              <a:gd name="connsiteY42" fmla="*/ 6865009 h 6865009"/>
              <a:gd name="connsiteX43" fmla="*/ 2351232 w 3408307"/>
              <a:gd name="connsiteY43" fmla="*/ 3321115 h 6865009"/>
              <a:gd name="connsiteX44" fmla="*/ 2292647 w 3408307"/>
              <a:gd name="connsiteY44" fmla="*/ 3232356 h 6865009"/>
              <a:gd name="connsiteX45" fmla="*/ 2246602 w 3408307"/>
              <a:gd name="connsiteY45" fmla="*/ 3162799 h 6865009"/>
              <a:gd name="connsiteX46" fmla="*/ 2172343 w 3408307"/>
              <a:gd name="connsiteY46" fmla="*/ 3050527 h 6865009"/>
              <a:gd name="connsiteX47" fmla="*/ 2126298 w 3408307"/>
              <a:gd name="connsiteY47" fmla="*/ 2980970 h 6865009"/>
              <a:gd name="connsiteX48" fmla="*/ 2052234 w 3408307"/>
              <a:gd name="connsiteY48" fmla="*/ 2868699 h 6865009"/>
              <a:gd name="connsiteX49" fmla="*/ 2006189 w 3408307"/>
              <a:gd name="connsiteY49" fmla="*/ 2799141 h 6865009"/>
              <a:gd name="connsiteX50" fmla="*/ 1931929 w 3408307"/>
              <a:gd name="connsiteY50" fmla="*/ 2686870 h 6865009"/>
              <a:gd name="connsiteX51" fmla="*/ 1885884 w 3408307"/>
              <a:gd name="connsiteY51" fmla="*/ 2617313 h 6865009"/>
              <a:gd name="connsiteX52" fmla="*/ 1811820 w 3408307"/>
              <a:gd name="connsiteY52" fmla="*/ 2505041 h 6865009"/>
              <a:gd name="connsiteX53" fmla="*/ 1765775 w 3408307"/>
              <a:gd name="connsiteY53" fmla="*/ 2435288 h 6865009"/>
              <a:gd name="connsiteX54" fmla="*/ 1691516 w 3408307"/>
              <a:gd name="connsiteY54" fmla="*/ 2323213 h 6865009"/>
              <a:gd name="connsiteX55" fmla="*/ 1645471 w 3408307"/>
              <a:gd name="connsiteY55" fmla="*/ 2253656 h 6865009"/>
              <a:gd name="connsiteX56" fmla="*/ 1571407 w 3408307"/>
              <a:gd name="connsiteY56" fmla="*/ 2141384 h 6865009"/>
              <a:gd name="connsiteX57" fmla="*/ 1525166 w 3408307"/>
              <a:gd name="connsiteY57" fmla="*/ 2071631 h 6865009"/>
              <a:gd name="connsiteX58" fmla="*/ 1451102 w 3408307"/>
              <a:gd name="connsiteY58" fmla="*/ 1959360 h 6865009"/>
              <a:gd name="connsiteX59" fmla="*/ 1405057 w 3408307"/>
              <a:gd name="connsiteY59" fmla="*/ 1889998 h 6865009"/>
              <a:gd name="connsiteX60" fmla="*/ 1330797 w 3408307"/>
              <a:gd name="connsiteY60" fmla="*/ 1777531 h 6865009"/>
              <a:gd name="connsiteX61" fmla="*/ 1284752 w 3408307"/>
              <a:gd name="connsiteY61" fmla="*/ 1707974 h 6865009"/>
              <a:gd name="connsiteX62" fmla="*/ 1210689 w 3408307"/>
              <a:gd name="connsiteY62" fmla="*/ 1595703 h 6865009"/>
              <a:gd name="connsiteX63" fmla="*/ 1164644 w 3408307"/>
              <a:gd name="connsiteY63" fmla="*/ 1526145 h 686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408307" h="6865009">
                <a:moveTo>
                  <a:pt x="155769" y="0"/>
                </a:moveTo>
                <a:lnTo>
                  <a:pt x="1219702" y="0"/>
                </a:lnTo>
                <a:lnTo>
                  <a:pt x="1691124" y="715362"/>
                </a:lnTo>
                <a:lnTo>
                  <a:pt x="1736973" y="784920"/>
                </a:lnTo>
                <a:lnTo>
                  <a:pt x="1811037" y="897387"/>
                </a:lnTo>
                <a:lnTo>
                  <a:pt x="1857081" y="967140"/>
                </a:lnTo>
                <a:lnTo>
                  <a:pt x="1931145" y="1079607"/>
                </a:lnTo>
                <a:lnTo>
                  <a:pt x="1976994" y="1149165"/>
                </a:lnTo>
                <a:lnTo>
                  <a:pt x="2051058" y="1261632"/>
                </a:lnTo>
                <a:lnTo>
                  <a:pt x="2097103" y="1331385"/>
                </a:lnTo>
                <a:lnTo>
                  <a:pt x="2171167" y="1443852"/>
                </a:lnTo>
                <a:lnTo>
                  <a:pt x="2217016" y="1513409"/>
                </a:lnTo>
                <a:lnTo>
                  <a:pt x="2291276" y="1625877"/>
                </a:lnTo>
                <a:lnTo>
                  <a:pt x="2337125" y="1695630"/>
                </a:lnTo>
                <a:lnTo>
                  <a:pt x="2411188" y="1808097"/>
                </a:lnTo>
                <a:lnTo>
                  <a:pt x="2457234" y="1877850"/>
                </a:lnTo>
                <a:lnTo>
                  <a:pt x="2531297" y="1990318"/>
                </a:lnTo>
                <a:lnTo>
                  <a:pt x="2577146" y="2059875"/>
                </a:lnTo>
                <a:lnTo>
                  <a:pt x="2651210" y="2172342"/>
                </a:lnTo>
                <a:lnTo>
                  <a:pt x="2697255" y="2241899"/>
                </a:lnTo>
                <a:lnTo>
                  <a:pt x="2771319" y="2354563"/>
                </a:lnTo>
                <a:lnTo>
                  <a:pt x="2817364" y="2424316"/>
                </a:lnTo>
                <a:lnTo>
                  <a:pt x="2891428" y="2536783"/>
                </a:lnTo>
                <a:lnTo>
                  <a:pt x="2937277" y="2606341"/>
                </a:lnTo>
                <a:lnTo>
                  <a:pt x="3011341" y="2718808"/>
                </a:lnTo>
                <a:lnTo>
                  <a:pt x="3057385" y="2788561"/>
                </a:lnTo>
                <a:lnTo>
                  <a:pt x="3131449" y="2900832"/>
                </a:lnTo>
                <a:lnTo>
                  <a:pt x="3177298" y="2970585"/>
                </a:lnTo>
                <a:lnTo>
                  <a:pt x="3251362" y="3083053"/>
                </a:lnTo>
                <a:lnTo>
                  <a:pt x="3297407" y="3152806"/>
                </a:lnTo>
                <a:lnTo>
                  <a:pt x="3371471" y="3265273"/>
                </a:lnTo>
                <a:lnTo>
                  <a:pt x="3408307" y="3321115"/>
                </a:lnTo>
                <a:lnTo>
                  <a:pt x="1070594" y="6865009"/>
                </a:lnTo>
                <a:lnTo>
                  <a:pt x="1034542" y="6865009"/>
                </a:lnTo>
                <a:lnTo>
                  <a:pt x="887394" y="6865009"/>
                </a:lnTo>
                <a:lnTo>
                  <a:pt x="796284" y="6865009"/>
                </a:lnTo>
                <a:lnTo>
                  <a:pt x="649136" y="6865009"/>
                </a:lnTo>
                <a:lnTo>
                  <a:pt x="558026" y="6865009"/>
                </a:lnTo>
                <a:lnTo>
                  <a:pt x="411074" y="6865009"/>
                </a:lnTo>
                <a:lnTo>
                  <a:pt x="319768" y="6865009"/>
                </a:lnTo>
                <a:lnTo>
                  <a:pt x="172620" y="6865009"/>
                </a:lnTo>
                <a:lnTo>
                  <a:pt x="81509" y="6865009"/>
                </a:lnTo>
                <a:lnTo>
                  <a:pt x="0" y="6865009"/>
                </a:lnTo>
                <a:lnTo>
                  <a:pt x="2351232" y="3321115"/>
                </a:lnTo>
                <a:lnTo>
                  <a:pt x="2292647" y="3232356"/>
                </a:lnTo>
                <a:lnTo>
                  <a:pt x="2246602" y="3162799"/>
                </a:lnTo>
                <a:lnTo>
                  <a:pt x="2172343" y="3050527"/>
                </a:lnTo>
                <a:lnTo>
                  <a:pt x="2126298" y="2980970"/>
                </a:lnTo>
                <a:lnTo>
                  <a:pt x="2052234" y="2868699"/>
                </a:lnTo>
                <a:lnTo>
                  <a:pt x="2006189" y="2799141"/>
                </a:lnTo>
                <a:lnTo>
                  <a:pt x="1931929" y="2686870"/>
                </a:lnTo>
                <a:lnTo>
                  <a:pt x="1885884" y="2617313"/>
                </a:lnTo>
                <a:lnTo>
                  <a:pt x="1811820" y="2505041"/>
                </a:lnTo>
                <a:lnTo>
                  <a:pt x="1765775" y="2435288"/>
                </a:lnTo>
                <a:lnTo>
                  <a:pt x="1691516" y="2323213"/>
                </a:lnTo>
                <a:lnTo>
                  <a:pt x="1645471" y="2253656"/>
                </a:lnTo>
                <a:lnTo>
                  <a:pt x="1571407" y="2141384"/>
                </a:lnTo>
                <a:lnTo>
                  <a:pt x="1525166" y="2071631"/>
                </a:lnTo>
                <a:lnTo>
                  <a:pt x="1451102" y="1959360"/>
                </a:lnTo>
                <a:lnTo>
                  <a:pt x="1405057" y="1889998"/>
                </a:lnTo>
                <a:lnTo>
                  <a:pt x="1330797" y="1777531"/>
                </a:lnTo>
                <a:lnTo>
                  <a:pt x="1284752" y="1707974"/>
                </a:lnTo>
                <a:lnTo>
                  <a:pt x="1210689" y="1595703"/>
                </a:lnTo>
                <a:lnTo>
                  <a:pt x="1164644" y="152614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7" name="Tijdelijke aanduiding voor tekst 99">
            <a:extLst>
              <a:ext uri="{FF2B5EF4-FFF2-40B4-BE49-F238E27FC236}">
                <a16:creationId xmlns:a16="http://schemas.microsoft.com/office/drawing/2014/main" id="{FA57C872-8F80-F6BD-25A1-D137F9D0798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264" y="2091934"/>
            <a:ext cx="5869853" cy="246077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Tenorite" panose="00000500000000000000" pitchFamily="2" charset="0"/>
              </a:defRPr>
            </a:lvl1pPr>
          </a:lstStyle>
          <a:p>
            <a:pPr lvl="0"/>
            <a:r>
              <a:rPr lang="nl-NL"/>
              <a:t>plaats hier de tekst</a:t>
            </a:r>
            <a:br>
              <a:rPr lang="nl-NL"/>
            </a:br>
            <a:r>
              <a:rPr lang="nl-NL"/>
              <a:t>van de quote</a:t>
            </a:r>
            <a:br>
              <a:rPr lang="nl-NL"/>
            </a:br>
            <a:r>
              <a:rPr lang="nl-NL"/>
              <a:t>(max 3 regels)</a:t>
            </a:r>
          </a:p>
        </p:txBody>
      </p:sp>
      <p:sp>
        <p:nvSpPr>
          <p:cNvPr id="29" name="Rechthoek: afgeronde hoeken 6">
            <a:extLst>
              <a:ext uri="{FF2B5EF4-FFF2-40B4-BE49-F238E27FC236}">
                <a16:creationId xmlns:a16="http://schemas.microsoft.com/office/drawing/2014/main" id="{665DC8B7-AA09-F0F7-1088-885365FE5300}"/>
              </a:ext>
            </a:extLst>
          </p:cNvPr>
          <p:cNvSpPr/>
          <p:nvPr userDrawn="1"/>
        </p:nvSpPr>
        <p:spPr>
          <a:xfrm>
            <a:off x="0" y="-429492"/>
            <a:ext cx="2937920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all" spc="0" normalizeH="0" baseline="0" noProof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quote + afbeelding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3332308-71DC-8C0D-CD0B-9D2F7C7A76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990" y="5717921"/>
            <a:ext cx="114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F692-CFF7-B479-ABB9-AB5C6863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7E0E1-52C6-FA24-A1F7-FA805B56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831F3-3FE8-5A3D-CD43-5351E2BD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5EE5-2CD7-42CE-8177-4A3C41A9BEE9}" type="datetimeFigureOut">
              <a:rPr lang="nl-NL" smtClean="0"/>
              <a:t>7-11-2025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C0EC-1970-2406-702E-9CC86BAD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0222-F71E-F17D-2F38-8405CAF8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788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E90-84B2-7FDB-6D3D-2E74A7DC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ED831-C6C9-3022-0E0F-3A4CB456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64AB2-5EBD-3B4E-DEB7-69F6454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ilionx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09EAE-EFA8-3152-DDC8-FB6C965F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6B414439-BFC0-AC94-AEA3-427FA73C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92263"/>
            <a:ext cx="10801349" cy="42139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 #1</a:t>
            </a:r>
          </a:p>
          <a:p>
            <a:pPr lvl="5"/>
            <a:r>
              <a:rPr lang="nl-NL" noProof="0" dirty="0"/>
              <a:t>Kop #2</a:t>
            </a:r>
          </a:p>
          <a:p>
            <a:pPr lvl="6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Alfabetische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8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656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25">
            <a:extLst>
              <a:ext uri="{FF2B5EF4-FFF2-40B4-BE49-F238E27FC236}">
                <a16:creationId xmlns:a16="http://schemas.microsoft.com/office/drawing/2014/main" id="{5CC81D3C-1837-4760-4D31-8B06A4E397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2421" y="1"/>
            <a:ext cx="3407197" cy="6858003"/>
          </a:xfrm>
          <a:custGeom>
            <a:avLst/>
            <a:gdLst>
              <a:gd name="connsiteX0" fmla="*/ 159896 w 3407197"/>
              <a:gd name="connsiteY0" fmla="*/ 0 h 6858003"/>
              <a:gd name="connsiteX1" fmla="*/ 1218104 w 3407197"/>
              <a:gd name="connsiteY1" fmla="*/ 0 h 6858003"/>
              <a:gd name="connsiteX2" fmla="*/ 3407197 w 3407197"/>
              <a:gd name="connsiteY2" fmla="*/ 3317077 h 6858003"/>
              <a:gd name="connsiteX3" fmla="*/ 2886816 w 3407197"/>
              <a:gd name="connsiteY3" fmla="*/ 4102011 h 6858003"/>
              <a:gd name="connsiteX4" fmla="*/ 2857745 w 3407197"/>
              <a:gd name="connsiteY4" fmla="*/ 4148526 h 6858003"/>
              <a:gd name="connsiteX5" fmla="*/ 1058208 w 3407197"/>
              <a:gd name="connsiteY5" fmla="*/ 6858003 h 6858003"/>
              <a:gd name="connsiteX6" fmla="*/ 0 w 3407197"/>
              <a:gd name="connsiteY6" fmla="*/ 6858003 h 6858003"/>
              <a:gd name="connsiteX7" fmla="*/ 2348989 w 3407197"/>
              <a:gd name="connsiteY7" fmla="*/ 3317077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7197" h="6858003">
                <a:moveTo>
                  <a:pt x="159896" y="0"/>
                </a:moveTo>
                <a:lnTo>
                  <a:pt x="1218104" y="0"/>
                </a:lnTo>
                <a:lnTo>
                  <a:pt x="3407197" y="3317077"/>
                </a:lnTo>
                <a:lnTo>
                  <a:pt x="2886816" y="4102011"/>
                </a:lnTo>
                <a:lnTo>
                  <a:pt x="2857745" y="4148526"/>
                </a:lnTo>
                <a:lnTo>
                  <a:pt x="1058208" y="6858003"/>
                </a:lnTo>
                <a:lnTo>
                  <a:pt x="0" y="6858003"/>
                </a:lnTo>
                <a:lnTo>
                  <a:pt x="2348989" y="3317077"/>
                </a:lnTo>
                <a:close/>
              </a:path>
            </a:pathLst>
          </a:custGeom>
          <a:solidFill>
            <a:srgbClr val="F7F7F9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plaats de titel van de dia hier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1604525"/>
            <a:ext cx="10749618" cy="4201682"/>
          </a:xfrm>
        </p:spPr>
        <p:txBody>
          <a:bodyPr vert="horz"/>
          <a:lstStyle>
            <a:lvl1pPr marL="179388" indent="-17938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err="1"/>
              <a:t>Bullet</a:t>
            </a:r>
            <a:endParaRPr lang="nl-NL" noProof="0"/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</a:p>
          <a:p>
            <a:pPr lvl="3"/>
            <a:r>
              <a:rPr lang="nl-NL" noProof="0"/>
              <a:t>Leestekst</a:t>
            </a:r>
          </a:p>
          <a:p>
            <a:pPr lvl="4"/>
            <a:r>
              <a:rPr lang="nl-NL" noProof="0"/>
              <a:t>Kop #1</a:t>
            </a:r>
          </a:p>
          <a:p>
            <a:pPr lvl="5"/>
            <a:r>
              <a:rPr lang="nl-NL" noProof="0"/>
              <a:t>Kop #2</a:t>
            </a:r>
          </a:p>
          <a:p>
            <a:pPr lvl="6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Alfabetische </a:t>
            </a:r>
            <a:r>
              <a:rPr lang="nl-NL" noProof="0" err="1"/>
              <a:t>bullet</a:t>
            </a:r>
            <a:endParaRPr lang="nl-NL" noProof="0"/>
          </a:p>
          <a:p>
            <a:pPr lvl="8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FAFD85F-1CD5-417B-8535-BEABB655C122}"/>
              </a:ext>
            </a:extLst>
          </p:cNvPr>
          <p:cNvSpPr/>
          <p:nvPr userDrawn="1"/>
        </p:nvSpPr>
        <p:spPr>
          <a:xfrm>
            <a:off x="0" y="-429492"/>
            <a:ext cx="836576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400" b="1" cap="all" baseline="0" noProof="0">
                <a:solidFill>
                  <a:schemeClr val="accent2"/>
                </a:solidFill>
                <a:latin typeface="+mj-lt"/>
              </a:rPr>
              <a:t>TEKST</a:t>
            </a:r>
          </a:p>
        </p:txBody>
      </p:sp>
      <p:grpSp>
        <p:nvGrpSpPr>
          <p:cNvPr id="12" name="INSTRUCTIE">
            <a:extLst>
              <a:ext uri="{FF2B5EF4-FFF2-40B4-BE49-F238E27FC236}">
                <a16:creationId xmlns:a16="http://schemas.microsoft.com/office/drawing/2014/main" id="{19BFB266-CBBE-7196-5551-475EC4263FB4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25B733B-554B-09C2-F6E8-8AF98202F5E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77D3525-9F82-AE1E-0985-0F424997789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5B85810-2C39-9590-DE8C-2B8C5EC2718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8003D"/>
                </a:buClr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rPr>
                <a:t>Bullet</a:t>
              </a: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endParaRP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190623C-FFAE-4081-E14A-EC552FA8983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A290D17-FFC8-8CFC-D1DA-0F7C8EE76E9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987B0C5-3BF0-D42E-7A76-528D62FBB06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0F367F35-9B95-A3EC-5347-621AA222D7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233F09D-9E82-6C64-B292-EC567889CFB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-"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#2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8B68E5C-6DC1-3904-FAFF-89FA9B46B66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C7CE7E6-658F-A546-AB33-663CB99C5F8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B1BE0825-F8A7-1734-5B1B-4E7793DB402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838D9E3-1E75-759C-CCE4-930F466C6CC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Kop #1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9B363B8-833F-D306-22CF-55DBB277AB0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761B955-24D3-FE75-54B6-D628A083C69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</a:t>
              </a:r>
              <a:r>
                <a:rPr kumimoji="0" lang="nl-NL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endParaRP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D74090F-7918-3208-F886-B4A593EDF68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4CE99B0-994A-E4EE-AC36-43025AE8436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</a:t>
              </a:r>
              <a:r>
                <a:rPr kumimoji="0" lang="nl-NL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endParaRP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F2F98DA-969B-2E22-00E6-9BA04C809A1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A314725-9689-7D32-CDA3-BBD2441A537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508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</a:t>
              </a:r>
              <a:r>
                <a:rPr kumimoji="0" lang="nl-NL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  <a:endPara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endParaRP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7E96D96-39E3-6D5E-5D6C-7FDD4B75313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64AB664-777D-6366-2B8E-5157C20194C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all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Kop #2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9F8EF253-B87A-A264-2865-DF01CE58BD0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34" name="ICOON_info">
              <a:extLst>
                <a:ext uri="{FF2B5EF4-FFF2-40B4-BE49-F238E27FC236}">
                  <a16:creationId xmlns:a16="http://schemas.microsoft.com/office/drawing/2014/main" id="{25740B00-E188-D49D-4C53-88597A95A53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6" name="Ovaal 75">
                <a:extLst>
                  <a:ext uri="{FF2B5EF4-FFF2-40B4-BE49-F238E27FC236}">
                    <a16:creationId xmlns:a16="http://schemas.microsoft.com/office/drawing/2014/main" id="{180D8F97-FAFA-CBC3-2E8F-B3737FFE1E9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Graphic 163" descr="Informatie">
                <a:extLst>
                  <a:ext uri="{FF2B5EF4-FFF2-40B4-BE49-F238E27FC236}">
                    <a16:creationId xmlns:a16="http://schemas.microsoft.com/office/drawing/2014/main" id="{BDAA59AF-72A3-645D-C61A-B6E4D2AB1A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" name="VOORBEELD">
              <a:extLst>
                <a:ext uri="{FF2B5EF4-FFF2-40B4-BE49-F238E27FC236}">
                  <a16:creationId xmlns:a16="http://schemas.microsoft.com/office/drawing/2014/main" id="{498129F1-AC12-591F-CE4D-E36F9275DBA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D67E8326-8D58-63B8-B14A-D54822BBA11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1C7812FE-A9D2-FAD5-B260-DBD11407C7D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C0F0528-7262-F40B-E25C-67B8F9EC6FA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8CD10121-1D09-EA38-F3CE-B190BBB652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AFD103AE-B516-3D85-856C-B9D77D3C1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4C567717-46D3-CA39-022F-4F69652FC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398759A8-DC9A-7FC6-938E-0CA28906AE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89E1941E-2886-2E4E-7C3F-B2BC473AEA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40B4257-69A5-09AB-E1B0-103031BA8D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0" name="Pijl: rechts 69">
                  <a:extLst>
                    <a:ext uri="{FF2B5EF4-FFF2-40B4-BE49-F238E27FC236}">
                      <a16:creationId xmlns:a16="http://schemas.microsoft.com/office/drawing/2014/main" id="{5C090A7E-B23F-87EE-D273-C7CC7DBEC36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7BAB95-6A97-0EBD-6C28-465D0588738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D7262D79-2B63-CF36-9A1C-A200AF128C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50058DF-C107-A9CF-7B6A-CD26BEB93B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6CF2EAF-4924-6E34-4618-93DE717114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133BB650-1B10-67B8-6FEB-CB26DF6E9B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EDD8D686-C2A4-8997-9B73-FA3FC5DB7E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C0F7AC71-01FA-54C4-76D8-D076F7A5DA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3" name="Pijl: rechts 62">
                  <a:extLst>
                    <a:ext uri="{FF2B5EF4-FFF2-40B4-BE49-F238E27FC236}">
                      <a16:creationId xmlns:a16="http://schemas.microsoft.com/office/drawing/2014/main" id="{BCC8CEC2-448A-7C63-383A-788D40DB647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8F5E1267-6448-A242-912F-30E9E06BF4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A6382A5E-A962-032A-C235-A3A7F75BA2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743B95D2-DC46-6A16-77DC-83761550C83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B7924FF2-183D-8AE1-C798-2798986899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1C0D4711-02FD-7EE9-4407-BC7C0EA2196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CAA9B00-7E34-3DC5-47AA-BEBA0418D51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E3D5570D-9409-E3BE-0AA5-ECBB7A9E588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B1BE271D-FD98-6431-3312-F343F0F9EB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BE4ED8E1-2E63-B44C-1582-B4958151A1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>
                    <a:extLst>
                      <a:ext uri="{FF2B5EF4-FFF2-40B4-BE49-F238E27FC236}">
                        <a16:creationId xmlns:a16="http://schemas.microsoft.com/office/drawing/2014/main" id="{C5F298FB-DEE2-4390-E6F7-D8C99A2B24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7433EB79-596D-DA4F-74B0-5DB46F3F36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780298D-82BF-E771-8996-CCF15D0A3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55">
                  <a:extLst>
                    <a:ext uri="{FF2B5EF4-FFF2-40B4-BE49-F238E27FC236}">
                      <a16:creationId xmlns:a16="http://schemas.microsoft.com/office/drawing/2014/main" id="{063C7913-9FD5-2D04-1306-E327D32C8C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787E880A-8CF3-40F6-4BC3-F05827A534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215945E7-DD32-AF76-C943-5BBA352BC44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FF81F6E-9A21-4718-6316-151B4AC591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9" name="Rechte verbindingslijn 48">
                    <a:extLst>
                      <a:ext uri="{FF2B5EF4-FFF2-40B4-BE49-F238E27FC236}">
                        <a16:creationId xmlns:a16="http://schemas.microsoft.com/office/drawing/2014/main" id="{764F78D2-1F23-58E1-3EC2-25A9A0A0E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418D73F-FB1A-D166-1782-985B6004E1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374BFF83-FB14-B8A0-420E-754DA1417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5FC792EB-087D-402A-FBE6-FD35119540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B807202D-EA3F-5A9A-463C-225E3DC957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8" name="Pijl: rechts 47">
                  <a:extLst>
                    <a:ext uri="{FF2B5EF4-FFF2-40B4-BE49-F238E27FC236}">
                      <a16:creationId xmlns:a16="http://schemas.microsoft.com/office/drawing/2014/main" id="{91840FA7-EE8E-D583-252E-A38E133F952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80" name="Tijdelijke aanduiding voor datum 79">
            <a:extLst>
              <a:ext uri="{FF2B5EF4-FFF2-40B4-BE49-F238E27FC236}">
                <a16:creationId xmlns:a16="http://schemas.microsoft.com/office/drawing/2014/main" id="{A8AE4955-26E9-20FF-1A81-81639FC764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81" name="Tijdelijke aanduiding voor voettekst 80">
            <a:extLst>
              <a:ext uri="{FF2B5EF4-FFF2-40B4-BE49-F238E27FC236}">
                <a16:creationId xmlns:a16="http://schemas.microsoft.com/office/drawing/2014/main" id="{756C80DD-182A-90D9-BCA5-44FB222947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9298779" y="3174266"/>
            <a:ext cx="5091116" cy="171338"/>
          </a:xfrm>
        </p:spPr>
        <p:txBody>
          <a:bodyPr/>
          <a:lstStyle/>
          <a:p>
            <a:r>
              <a:rPr lang="nl-NL"/>
              <a:t>ilionx </a:t>
            </a:r>
          </a:p>
        </p:txBody>
      </p:sp>
      <p:sp>
        <p:nvSpPr>
          <p:cNvPr id="83" name="Tijdelijke aanduiding voor dianummer 82">
            <a:extLst>
              <a:ext uri="{FF2B5EF4-FFF2-40B4-BE49-F238E27FC236}">
                <a16:creationId xmlns:a16="http://schemas.microsoft.com/office/drawing/2014/main" id="{9F69350D-26CF-0596-3778-7A2FA38CF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03844" y="197644"/>
            <a:ext cx="276224" cy="319087"/>
          </a:xfrm>
        </p:spPr>
        <p:txBody>
          <a:bodyPr/>
          <a:lstStyle>
            <a:lvl1pPr algn="ctr">
              <a:defRPr/>
            </a:lvl1pPr>
          </a:lstStyle>
          <a:p>
            <a:fld id="{D7B5DC5B-6873-43DB-ADC7-B15ACCE0DFDB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37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720000"/>
            <a:ext cx="10776675" cy="344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noProof="0" dirty="0"/>
              <a:t>plaats de titel van de dia hier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592263"/>
            <a:ext cx="10801349" cy="42139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/>
              <a:t>Leestekst</a:t>
            </a:r>
          </a:p>
          <a:p>
            <a:pPr lvl="4"/>
            <a:r>
              <a:rPr lang="nl-NL" noProof="0" dirty="0"/>
              <a:t>kop #1</a:t>
            </a:r>
          </a:p>
          <a:p>
            <a:pPr lvl="5"/>
            <a:r>
              <a:rPr lang="nl-NL" noProof="0" dirty="0"/>
              <a:t>Kop #2</a:t>
            </a:r>
          </a:p>
          <a:p>
            <a:pPr lvl="6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Alfabetische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8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00383" y="7052792"/>
            <a:ext cx="2933400" cy="1517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98779" y="3174266"/>
            <a:ext cx="5091116" cy="171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nl-NL"/>
              <a:t>ilionx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4337" y="197644"/>
            <a:ext cx="360000" cy="3190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200" b="1">
                <a:solidFill>
                  <a:schemeClr val="accent1"/>
                </a:solidFill>
                <a:latin typeface="+mj-lt"/>
              </a:defRPr>
            </a:lvl1pPr>
          </a:lstStyle>
          <a:p>
            <a:fld id="{D7B5DC5B-6873-43DB-ADC7-B15ACCE0DFD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46223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NL" sz="1000" b="0" cap="all" baseline="0" noProof="0">
                <a:latin typeface="+mj-lt"/>
              </a:rPr>
              <a:t>Naam van de indeling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17446CF1-2415-4785-8B28-4014095260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tx1">
              <a:alpha val="20000"/>
            </a:schemeClr>
          </a:solidFill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DA35564-25AA-4FEC-9D18-9CCF3EFA9551}"/>
                </a:ext>
              </a:extLst>
            </p:cNvPr>
            <p:cNvSpPr/>
            <p:nvPr userDrawn="1"/>
          </p:nvSpPr>
          <p:spPr>
            <a:xfrm>
              <a:off x="0" y="0"/>
              <a:ext cx="12192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E7A8B78-FB56-4265-9407-FC697581D7D1}"/>
                </a:ext>
              </a:extLst>
            </p:cNvPr>
            <p:cNvSpPr/>
            <p:nvPr userDrawn="1"/>
          </p:nvSpPr>
          <p:spPr>
            <a:xfrm>
              <a:off x="0" y="0"/>
              <a:ext cx="72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C5C6DC1-DADA-49E6-B1E0-6CB2665D8B37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1650B288-9873-4189-B0C2-F8FE5186A08A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87E70F-75AF-432B-B6A2-CF0AD4EC2CE3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BE35104-F202-4806-B369-B2BFC15CFEC7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E938C4F3-162D-74D1-5D08-8199FCCA6D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3581" y="5951108"/>
            <a:ext cx="1143000" cy="762000"/>
          </a:xfrm>
          <a:prstGeom prst="rect">
            <a:avLst/>
          </a:prstGeom>
        </p:spPr>
      </p:pic>
      <p:sp>
        <p:nvSpPr>
          <p:cNvPr id="7" name="Titel 23">
            <a:extLst>
              <a:ext uri="{FF2B5EF4-FFF2-40B4-BE49-F238E27FC236}">
                <a16:creationId xmlns:a16="http://schemas.microsoft.com/office/drawing/2014/main" id="{3C5DFE06-7F26-661E-50CD-DCE3904BA51D}"/>
              </a:ext>
            </a:extLst>
          </p:cNvPr>
          <p:cNvSpPr txBox="1">
            <a:spLocks/>
          </p:cNvSpPr>
          <p:nvPr userDrawn="1"/>
        </p:nvSpPr>
        <p:spPr>
          <a:xfrm>
            <a:off x="11758668" y="5407064"/>
            <a:ext cx="471521" cy="1234881"/>
          </a:xfrm>
          <a:prstGeom prst="rect">
            <a:avLst/>
          </a:prstGeom>
          <a:noFill/>
        </p:spPr>
        <p:txBody>
          <a:bodyPr vert="vert270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65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1846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6" r:id="rId4"/>
    <p:sldLayoutId id="214748366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>
          <a:tab pos="361950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1" kern="1200" cap="all" baseline="0">
          <a:solidFill>
            <a:schemeClr val="tx2"/>
          </a:solidFill>
          <a:latin typeface="+mj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541338" indent="-1809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i="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3">
          <p15:clr>
            <a:srgbClr val="F26B43"/>
          </p15:clr>
        </p15:guide>
        <p15:guide id="2" pos="438">
          <p15:clr>
            <a:srgbClr val="F26B43"/>
          </p15:clr>
        </p15:guide>
        <p15:guide id="3" orient="horz" pos="3657">
          <p15:clr>
            <a:srgbClr val="F26B43"/>
          </p15:clr>
        </p15:guide>
        <p15:guide id="4" orient="horz" pos="3994">
          <p15:clr>
            <a:srgbClr val="A4A3A4"/>
          </p15:clr>
        </p15:guide>
        <p15:guide id="5" orient="horz" pos="4088">
          <p15:clr>
            <a:srgbClr val="A4A3A4"/>
          </p15:clr>
        </p15:guide>
        <p15:guide id="6" pos="7242">
          <p15:clr>
            <a:srgbClr val="F26B43"/>
          </p15:clr>
        </p15:guide>
        <p15:guide id="7" orient="horz" pos="669">
          <p15:clr>
            <a:srgbClr val="A4A3A4"/>
          </p15:clr>
        </p15:guide>
        <p15:guide id="8" orient="horz" pos="450">
          <p15:clr>
            <a:srgbClr val="A4A3A4"/>
          </p15:clr>
        </p15:guide>
        <p15:guide id="9">
          <p15:clr>
            <a:srgbClr val="F26B43"/>
          </p15:clr>
        </p15:guide>
        <p15:guide id="10" pos="7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6479AF1-D49D-410B-85CE-4D21B662CC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5" b="78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Picture 1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B68D142-11A6-0461-E174-5274A9424BC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5" b="782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7" name="Tijdelijke aanduiding voor tekst 66">
            <a:extLst>
              <a:ext uri="{FF2B5EF4-FFF2-40B4-BE49-F238E27FC236}">
                <a16:creationId xmlns:a16="http://schemas.microsoft.com/office/drawing/2014/main" id="{926ED0A7-EDAC-248F-E493-A41566924C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>
              <a:alpha val="85000"/>
            </a:schemeClr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8" name="Tijdelijke aanduiding voor tekst 67">
            <a:extLst>
              <a:ext uri="{FF2B5EF4-FFF2-40B4-BE49-F238E27FC236}">
                <a16:creationId xmlns:a16="http://schemas.microsoft.com/office/drawing/2014/main" id="{83C0568E-32D4-A25C-CB2C-052911AC9C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chemeClr val="accent1">
              <a:alpha val="85000"/>
            </a:schemeClr>
          </a:solidFill>
        </p:spPr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8D855DF-D435-6D50-E540-F15D2D290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106" y="1844086"/>
            <a:ext cx="7258653" cy="3420651"/>
          </a:xfrm>
        </p:spPr>
        <p:txBody>
          <a:bodyPr/>
          <a:lstStyle/>
          <a:p>
            <a:r>
              <a:rPr lang="en-US" dirty="0"/>
              <a:t>Rethinking Modularity:</a:t>
            </a:r>
            <a:br>
              <a:rPr lang="en-US" dirty="0"/>
            </a:br>
            <a:r>
              <a:rPr lang="en-US" sz="2800" dirty="0"/>
              <a:t>Structural, Runtime, and Functional Patterns for Scalable Systems</a:t>
            </a:r>
            <a:endParaRPr lang="nl-NL" dirty="0"/>
          </a:p>
        </p:txBody>
      </p:sp>
      <p:sp>
        <p:nvSpPr>
          <p:cNvPr id="25" name="Ondertitel 24">
            <a:extLst>
              <a:ext uri="{FF2B5EF4-FFF2-40B4-BE49-F238E27FC236}">
                <a16:creationId xmlns:a16="http://schemas.microsoft.com/office/drawing/2014/main" id="{D55F6C61-26C7-2C82-8221-F12571AB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82" y="5485777"/>
            <a:ext cx="7039577" cy="899275"/>
          </a:xfrm>
        </p:spPr>
        <p:txBody>
          <a:bodyPr/>
          <a:lstStyle/>
          <a:p>
            <a:r>
              <a:rPr lang="nl-NL" b="0" dirty="0">
                <a:latin typeface="Consolas" panose="020B0609020204030204" pitchFamily="49" charset="0"/>
                <a:cs typeface="Cascadia Mono" panose="020B0609020000020004" pitchFamily="49" charset="0"/>
              </a:rPr>
              <a:t>Auke Haanstra</a:t>
            </a:r>
          </a:p>
          <a:p>
            <a:r>
              <a:rPr lang="nl-NL" b="0" dirty="0">
                <a:latin typeface="Consolas" panose="020B0609020204030204" pitchFamily="49" charset="0"/>
                <a:cs typeface="Cascadia Mono" panose="020B0609020000020004" pitchFamily="49" charset="0"/>
              </a:rPr>
              <a:t>Zaal 3 | 14:00-15:00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820093-4F3C-4168-B777-3479FA33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nl-NL" sz="1200" b="1" i="0" u="none" strike="noStrike" kern="1200" cap="none" spc="0" normalizeH="0" baseline="0" noProof="0" smtClean="0">
                <a:ln>
                  <a:noFill/>
                </a:ln>
                <a:solidFill>
                  <a:srgbClr val="E8003D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1" i="0" u="none" strike="noStrike" kern="1200" cap="none" spc="0" normalizeH="0" baseline="0" noProof="0">
              <a:ln>
                <a:noFill/>
              </a:ln>
              <a:solidFill>
                <a:srgbClr val="E8003D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8AC9C33F-753D-0C9B-C082-8151E0C574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1083" y="555417"/>
            <a:ext cx="3342229" cy="1288670"/>
          </a:xfrm>
        </p:spPr>
        <p:txBody>
          <a:bodyPr/>
          <a:lstStyle/>
          <a:p>
            <a:r>
              <a:rPr lang="nl-NL"/>
              <a:t>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1FF8FA-6CF3-B2BC-83BF-09651A2A8C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105" y="612549"/>
            <a:ext cx="1852321" cy="1234881"/>
          </a:xfrm>
          <a:prstGeom prst="rect">
            <a:avLst/>
          </a:prstGeom>
        </p:spPr>
      </p:pic>
      <p:sp>
        <p:nvSpPr>
          <p:cNvPr id="4" name="Titel 23">
            <a:extLst>
              <a:ext uri="{FF2B5EF4-FFF2-40B4-BE49-F238E27FC236}">
                <a16:creationId xmlns:a16="http://schemas.microsoft.com/office/drawing/2014/main" id="{BE70799B-BD11-77FC-4E18-4910D5B1579A}"/>
              </a:ext>
            </a:extLst>
          </p:cNvPr>
          <p:cNvSpPr txBox="1">
            <a:spLocks/>
          </p:cNvSpPr>
          <p:nvPr/>
        </p:nvSpPr>
        <p:spPr>
          <a:xfrm>
            <a:off x="2599224" y="493194"/>
            <a:ext cx="471521" cy="1234881"/>
          </a:xfrm>
          <a:prstGeom prst="rect">
            <a:avLst/>
          </a:prstGeom>
          <a:noFill/>
        </p:spPr>
        <p:txBody>
          <a:bodyPr vert="vert270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2025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886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0D7AC-1D5C-EF05-F513-5D2D0106A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5E912B-FC6E-7168-2BCC-9008308292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492C3B-C67A-D5CD-6C50-10441DC4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 is an enabler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05C73366-549E-006F-2DDA-99C22ED83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 very simple </a:t>
            </a:r>
            <a:r>
              <a:rPr lang="en-US" b="1" dirty="0"/>
              <a:t>“ports-and-adapters” </a:t>
            </a:r>
            <a:r>
              <a:rPr lang="en-US" dirty="0"/>
              <a:t>pattern</a:t>
            </a:r>
          </a:p>
          <a:p>
            <a:r>
              <a:rPr lang="en-US" dirty="0"/>
              <a:t>By separating domain from infrastructure, we can:</a:t>
            </a:r>
          </a:p>
          <a:p>
            <a:pPr lvl="1"/>
            <a:r>
              <a:rPr lang="en-US" dirty="0"/>
              <a:t>Practice </a:t>
            </a:r>
            <a:r>
              <a:rPr lang="en-US" b="1" dirty="0"/>
              <a:t>TDD</a:t>
            </a:r>
            <a:r>
              <a:rPr lang="en-US" dirty="0"/>
              <a:t> and </a:t>
            </a:r>
            <a:r>
              <a:rPr lang="en-US" b="1" dirty="0"/>
              <a:t>Refactoring</a:t>
            </a:r>
          </a:p>
          <a:p>
            <a:pPr lvl="1"/>
            <a:r>
              <a:rPr lang="en-US" dirty="0"/>
              <a:t>Practice </a:t>
            </a:r>
            <a:r>
              <a:rPr lang="en-US" b="1" dirty="0"/>
              <a:t>Object-Oriented Design </a:t>
            </a:r>
            <a:r>
              <a:rPr lang="en-US" dirty="0"/>
              <a:t>on our domain entities</a:t>
            </a:r>
          </a:p>
          <a:p>
            <a:pPr lvl="1"/>
            <a:r>
              <a:rPr lang="en-US" dirty="0"/>
              <a:t>Practice </a:t>
            </a:r>
            <a:r>
              <a:rPr lang="en-US" b="1" dirty="0"/>
              <a:t>Domain Driven Development (DDD)</a:t>
            </a:r>
          </a:p>
          <a:p>
            <a:pPr lvl="1"/>
            <a:r>
              <a:rPr lang="en-US" b="1" dirty="0"/>
              <a:t>Modularize</a:t>
            </a:r>
            <a:r>
              <a:rPr lang="en-US" dirty="0"/>
              <a:t> our application along architectural boundaries</a:t>
            </a:r>
          </a:p>
          <a:p>
            <a:r>
              <a:rPr lang="en-US" b="1" dirty="0"/>
              <a:t>Hexagonal architecture</a:t>
            </a:r>
            <a:r>
              <a:rPr lang="en-US" dirty="0"/>
              <a:t> is therefore an </a:t>
            </a:r>
            <a:r>
              <a:rPr lang="en-US" b="1" dirty="0"/>
              <a:t>enabler</a:t>
            </a:r>
            <a:r>
              <a:rPr lang="en-US" dirty="0"/>
              <a:t> for good software development practices.</a:t>
            </a:r>
          </a:p>
          <a:p>
            <a:r>
              <a:rPr lang="en-US" b="1" dirty="0"/>
              <a:t>Amazon Web Services </a:t>
            </a:r>
            <a:r>
              <a:rPr lang="en-US" dirty="0"/>
              <a:t>recommends this architecture </a:t>
            </a:r>
            <a:r>
              <a:rPr lang="en-US" b="1" dirty="0"/>
              <a:t>regardless</a:t>
            </a:r>
            <a:r>
              <a:rPr lang="en-US" dirty="0"/>
              <a:t> of project </a:t>
            </a:r>
            <a:r>
              <a:rPr lang="en-US" b="1" dirty="0"/>
              <a:t>complexity</a:t>
            </a:r>
            <a:r>
              <a:rPr lang="en-US" dirty="0"/>
              <a:t>*</a:t>
            </a:r>
          </a:p>
          <a:p>
            <a:endParaRPr lang="en-US" dirty="0"/>
          </a:p>
          <a:p>
            <a:r>
              <a:rPr lang="en-US" dirty="0"/>
              <a:t>But.. The </a:t>
            </a:r>
            <a:r>
              <a:rPr lang="en-US" b="1" dirty="0"/>
              <a:t>modularity</a:t>
            </a:r>
            <a:r>
              <a:rPr lang="en-US" dirty="0"/>
              <a:t> obtained is </a:t>
            </a:r>
            <a:r>
              <a:rPr lang="en-US" b="1" dirty="0"/>
              <a:t>very structural and technical in nature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F480-D2C6-6B68-45C9-FF88F58B8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C27A-E0C8-62FE-A607-3BB2B2AA55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10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2D0BB-0FB8-EC98-B663-93A2AAE81AB6}"/>
              </a:ext>
            </a:extLst>
          </p:cNvPr>
          <p:cNvSpPr txBox="1"/>
          <p:nvPr/>
        </p:nvSpPr>
        <p:spPr>
          <a:xfrm>
            <a:off x="5760757" y="6581000"/>
            <a:ext cx="8010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AWS Prescriptive Guidance: Building hexagonal architectures on AWS, 2022</a:t>
            </a:r>
            <a:endParaRPr lang="en-NL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CAC22-597A-8547-7DE7-02D6781E5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5" r="9089" b="10603"/>
          <a:stretch/>
        </p:blipFill>
        <p:spPr>
          <a:xfrm>
            <a:off x="8176873" y="1032441"/>
            <a:ext cx="3526971" cy="27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6894-AB64-F4EB-3FE0-C705696CC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3C93-537E-6E01-554B-577C4F982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3.1 Java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C7120-ECBC-FFA2-4338-E3E28546D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B55D-FF03-5CA0-33EC-26FF1B1E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E7360-6864-DA6E-0D60-40619B69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98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07C8-6EFC-21B1-20E0-5E5B4D3A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0B4E82-2A5C-65E8-49D5-3A0268A3A4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5F733-F275-E257-3001-9608597B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Java modules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E11946C3-B3BF-9F96-A248-4A0CEC01F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Stronger encapsulation than before, both </a:t>
            </a:r>
            <a:r>
              <a:rPr lang="en-US" b="1" dirty="0"/>
              <a:t>compile-time</a:t>
            </a:r>
            <a:r>
              <a:rPr lang="en-US" dirty="0"/>
              <a:t> and </a:t>
            </a:r>
            <a:r>
              <a:rPr lang="en-US" b="1" dirty="0"/>
              <a:t>run-time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Insight into dependencies</a:t>
            </a:r>
          </a:p>
          <a:p>
            <a:endParaRPr lang="en-US" dirty="0"/>
          </a:p>
          <a:p>
            <a:r>
              <a:rPr lang="en-US" dirty="0"/>
              <a:t>But… Java modules are not very popular</a:t>
            </a:r>
          </a:p>
          <a:p>
            <a:pPr lvl="1"/>
            <a:r>
              <a:rPr lang="en-US" dirty="0"/>
              <a:t>Nobody seems to use them in applications</a:t>
            </a:r>
          </a:p>
          <a:p>
            <a:pPr lvl="1"/>
            <a:endParaRPr lang="en-US" dirty="0"/>
          </a:p>
          <a:p>
            <a:r>
              <a:rPr lang="en-US" dirty="0"/>
              <a:t>Support lacks in popular frameworks (Spring)</a:t>
            </a:r>
          </a:p>
          <a:p>
            <a:r>
              <a:rPr lang="en-US" dirty="0"/>
              <a:t>But you can still benefit from Java Modules at </a:t>
            </a:r>
            <a:r>
              <a:rPr lang="en-US" b="1" dirty="0"/>
              <a:t>compile time</a:t>
            </a:r>
          </a:p>
          <a:p>
            <a:pPr lvl="1"/>
            <a:r>
              <a:rPr lang="en-US" dirty="0"/>
              <a:t>Then you start your application from a </a:t>
            </a:r>
            <a:r>
              <a:rPr lang="en-US" b="1" dirty="0"/>
              <a:t>non-modular main (Maven) module </a:t>
            </a:r>
            <a:r>
              <a:rPr lang="en-US" dirty="0"/>
              <a:t>(on the </a:t>
            </a:r>
            <a:r>
              <a:rPr lang="en-US" dirty="0" err="1"/>
              <a:t>classpath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92E4C-85E3-5ADC-9EF5-3E16E4FB974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1E505-874C-86CA-46DC-6048272A8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12</a:t>
            </a:fld>
            <a:endParaRPr lang="nl-NL"/>
          </a:p>
        </p:txBody>
      </p:sp>
      <p:pic>
        <p:nvPicPr>
          <p:cNvPr id="10" name="Picture 9" descr="A white and red logo with a red ball&#10;&#10;AI-generated content may be incorrect.">
            <a:extLst>
              <a:ext uri="{FF2B5EF4-FFF2-40B4-BE49-F238E27FC236}">
                <a16:creationId xmlns:a16="http://schemas.microsoft.com/office/drawing/2014/main" id="{6EBE3990-947D-203E-4EED-2709BF345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38" y="0"/>
            <a:ext cx="2495308" cy="44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9689-2208-625D-2E1C-75F5BF9F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CE1ED1-FEA6-8374-7E76-80D93401B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EC0A10-C32A-528E-DA9A-A73A7FB7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application structure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9A6411-4459-EF4B-04AD-B779DE059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C98C3-47F8-EF02-ACE8-801E2865DD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78F12-0F40-F079-02AD-95200D3862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13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ED675-C3EA-4CCC-D05C-9B14DC8A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04525"/>
            <a:ext cx="442021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AC16-1908-A644-9DE7-E7432001C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D9CF-E3C0-9860-D44F-B638F7AAC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3.2 Spring </a:t>
            </a:r>
            <a:r>
              <a:rPr lang="en-US" dirty="0" err="1"/>
              <a:t>Modulith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E384-0222-1EF3-C6D9-389F21485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B9E4-5C94-CA4F-3D6B-F545F4E2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EEE21-CEC5-C60C-EC02-6E1F729B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649E-E283-A20A-51D6-2D285A152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30D250-E789-D6C4-7A04-9065A8957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AD8053-6A05-6E0A-A5B2-8F1FCD3F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</a:t>
            </a:r>
            <a:r>
              <a:rPr lang="en-US" dirty="0" err="1"/>
              <a:t>Modulith</a:t>
            </a:r>
            <a:r>
              <a:rPr lang="en-US" dirty="0"/>
              <a:t> do?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6E34DBDB-9B7F-6BE4-7E9C-DA82A353B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Supports </a:t>
            </a:r>
            <a:r>
              <a:rPr lang="en-US" b="1" dirty="0"/>
              <a:t>vertical slicing </a:t>
            </a:r>
            <a:r>
              <a:rPr lang="en-US" dirty="0"/>
              <a:t>of your application</a:t>
            </a:r>
          </a:p>
          <a:p>
            <a:pPr lvl="1"/>
            <a:r>
              <a:rPr lang="en-US" dirty="0"/>
              <a:t>Can be DDD </a:t>
            </a:r>
            <a:r>
              <a:rPr lang="en-US" b="1" dirty="0"/>
              <a:t>Bounded Contexts</a:t>
            </a:r>
          </a:p>
          <a:p>
            <a:pPr lvl="1"/>
            <a:r>
              <a:rPr lang="en-US" dirty="0"/>
              <a:t>Or even </a:t>
            </a:r>
            <a:r>
              <a:rPr lang="en-US" b="1" dirty="0"/>
              <a:t>smaller functional slices</a:t>
            </a:r>
            <a:r>
              <a:rPr lang="en-US" dirty="0"/>
              <a:t> as with Event Sourcing</a:t>
            </a:r>
          </a:p>
          <a:p>
            <a:r>
              <a:rPr lang="en-US" b="1" dirty="0"/>
              <a:t>Decoupling</a:t>
            </a:r>
            <a:r>
              <a:rPr lang="en-US" dirty="0"/>
              <a:t> through </a:t>
            </a:r>
            <a:r>
              <a:rPr lang="en-US" b="1" dirty="0"/>
              <a:t>messaging</a:t>
            </a:r>
            <a:r>
              <a:rPr lang="en-US" dirty="0"/>
              <a:t> via the </a:t>
            </a:r>
            <a:r>
              <a:rPr lang="en-US" b="1" dirty="0"/>
              <a:t>Spring Event Bus</a:t>
            </a:r>
          </a:p>
          <a:p>
            <a:r>
              <a:rPr lang="en-US" dirty="0"/>
              <a:t>Boundaries are enforced with </a:t>
            </a:r>
            <a:r>
              <a:rPr lang="en-US" b="1" dirty="0" err="1"/>
              <a:t>ArchUnit</a:t>
            </a:r>
            <a:r>
              <a:rPr lang="en-US" b="1" dirty="0"/>
              <a:t> </a:t>
            </a:r>
            <a:r>
              <a:rPr lang="en-US" dirty="0"/>
              <a:t>only</a:t>
            </a:r>
            <a:r>
              <a:rPr lang="en-US" b="1" dirty="0"/>
              <a:t> </a:t>
            </a:r>
            <a:r>
              <a:rPr lang="en-US" dirty="0"/>
              <a:t>at </a:t>
            </a:r>
            <a:r>
              <a:rPr lang="en-US" b="1" dirty="0"/>
              <a:t>runtime</a:t>
            </a:r>
            <a:r>
              <a:rPr lang="en-US" dirty="0"/>
              <a:t>, in contrast to </a:t>
            </a:r>
            <a:r>
              <a:rPr lang="en-US" b="1" dirty="0"/>
              <a:t>java modules</a:t>
            </a:r>
          </a:p>
          <a:p>
            <a:r>
              <a:rPr lang="en-US" dirty="0"/>
              <a:t>Gradual </a:t>
            </a:r>
            <a:r>
              <a:rPr lang="en-US" b="1" dirty="0"/>
              <a:t>migration</a:t>
            </a:r>
            <a:r>
              <a:rPr lang="en-US" dirty="0"/>
              <a:t> from </a:t>
            </a:r>
            <a:r>
              <a:rPr lang="en-US" b="1" dirty="0"/>
              <a:t>OPEN</a:t>
            </a:r>
            <a:r>
              <a:rPr lang="en-US" dirty="0"/>
              <a:t> to </a:t>
            </a:r>
            <a:r>
              <a:rPr lang="en-US" b="1" dirty="0"/>
              <a:t>CLOSED modules </a:t>
            </a:r>
            <a:r>
              <a:rPr lang="en-US" dirty="0"/>
              <a:t>possible</a:t>
            </a:r>
          </a:p>
          <a:p>
            <a:r>
              <a:rPr lang="en-US" dirty="0"/>
              <a:t>Facilitates </a:t>
            </a:r>
            <a:r>
              <a:rPr lang="en-US" b="1" dirty="0"/>
              <a:t>Event Driven Architectures (EDA)</a:t>
            </a:r>
          </a:p>
          <a:p>
            <a:r>
              <a:rPr lang="en-US" dirty="0" err="1"/>
              <a:t>Facilitaties</a:t>
            </a:r>
            <a:r>
              <a:rPr lang="en-US" dirty="0"/>
              <a:t> </a:t>
            </a:r>
            <a:r>
              <a:rPr lang="en-US" b="1" dirty="0"/>
              <a:t>migration</a:t>
            </a:r>
            <a:r>
              <a:rPr lang="en-US" dirty="0"/>
              <a:t> to </a:t>
            </a:r>
            <a:r>
              <a:rPr lang="en-US" b="1" dirty="0"/>
              <a:t>microservices</a:t>
            </a:r>
            <a:r>
              <a:rPr lang="en-US" dirty="0"/>
              <a:t> (via </a:t>
            </a:r>
            <a:r>
              <a:rPr lang="en-US" b="1" dirty="0"/>
              <a:t>@Externalized</a:t>
            </a:r>
            <a:r>
              <a:rPr lang="en-US" dirty="0"/>
              <a:t> on event listeners)</a:t>
            </a:r>
          </a:p>
          <a:p>
            <a:r>
              <a:rPr lang="en-US" dirty="0"/>
              <a:t>Architecture agnostic</a:t>
            </a:r>
          </a:p>
          <a:p>
            <a:endParaRPr lang="en-US" dirty="0"/>
          </a:p>
          <a:p>
            <a:r>
              <a:rPr lang="en-US" dirty="0"/>
              <a:t>Meant to make it easy to split off a </a:t>
            </a:r>
            <a:r>
              <a:rPr lang="en-US" b="1" dirty="0"/>
              <a:t>module</a:t>
            </a:r>
            <a:r>
              <a:rPr lang="en-US" dirty="0"/>
              <a:t> as a </a:t>
            </a:r>
            <a:r>
              <a:rPr lang="en-US" b="1" dirty="0"/>
              <a:t>microservices</a:t>
            </a:r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D7840-83E8-8C55-5BB5-AC1CB502202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36E07-D3C0-B809-5253-B7A406F1C9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15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7E3CF1-5ADA-6843-AFB5-D3FD8A92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08" y="451087"/>
            <a:ext cx="4731544" cy="2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CB1D-E407-F8F0-C7A2-05062CD7D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81DBA1-C5C9-812B-CB84-6863C2900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BB0E48-7503-4364-2AFE-821411B3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Modulith</a:t>
            </a:r>
            <a:r>
              <a:rPr lang="en-US" dirty="0"/>
              <a:t> example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81285C0-CDA1-28A0-5EAD-0865016A6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9B8C0-9607-D639-A52F-C1D90E85E3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8F371-7DA8-A5B7-52E4-5D5E80DCD3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16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23312-9DD7-1A86-D245-1C5F588F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246" y="3367002"/>
            <a:ext cx="4858428" cy="193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F6AC3-4F71-F1B3-CDF5-910B841A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3030740"/>
            <a:ext cx="5524279" cy="369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F4E14-01D0-1B44-D27A-FE196DC3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1552899"/>
            <a:ext cx="3849004" cy="130150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9BD2E9-C109-242E-2811-D0F1DFAA1DB9}"/>
              </a:ext>
            </a:extLst>
          </p:cNvPr>
          <p:cNvSpPr/>
          <p:nvPr/>
        </p:nvSpPr>
        <p:spPr>
          <a:xfrm rot="20256717">
            <a:off x="4105630" y="4791920"/>
            <a:ext cx="2896249" cy="92310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NL" sz="1600" dirty="0" err="1"/>
          </a:p>
        </p:txBody>
      </p:sp>
    </p:spTree>
    <p:extLst>
      <p:ext uri="{BB962C8B-B14F-4D97-AF65-F5344CB8AC3E}">
        <p14:creationId xmlns:p14="http://schemas.microsoft.com/office/powerpoint/2010/main" val="288049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DEF25-8F71-0311-3093-C1948F2A6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FF9B-B799-11A8-5EED-B9AFC93D4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3.3 Multi-container setups with Spring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45524-BBDF-FFD7-A821-9D1306C58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CCFCC-3D7D-1343-5EBE-67870ABB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1F00D-0978-024A-E4BE-499040B4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5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BD72-E079-92D3-E017-C15DE7809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B50E9E-08A6-B1E8-F161-72AB4A4382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C07613-3C82-53DA-FB85-F293ADC9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Spring Application Contexts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09533F61-466A-59E1-4D38-35B73E156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You can manually instantiate a </a:t>
            </a:r>
            <a:r>
              <a:rPr lang="en-US" b="1" dirty="0"/>
              <a:t>Spring </a:t>
            </a:r>
            <a:r>
              <a:rPr lang="en-US" b="1" dirty="0" err="1"/>
              <a:t>ApplicationContext</a:t>
            </a:r>
            <a:endParaRPr lang="en-US" b="1" dirty="0"/>
          </a:p>
          <a:p>
            <a:pPr lvl="1"/>
            <a:r>
              <a:rPr lang="en-US" dirty="0"/>
              <a:t>Either use an </a:t>
            </a:r>
            <a:r>
              <a:rPr lang="nl-NL" b="1" dirty="0"/>
              <a:t>AnnotationConfigApplicationContext</a:t>
            </a:r>
            <a:endParaRPr lang="en-US" b="1" dirty="0"/>
          </a:p>
          <a:p>
            <a:pPr marL="177800" lvl="1" indent="0">
              <a:buNone/>
            </a:pPr>
            <a:r>
              <a:rPr lang="en-US" dirty="0"/>
              <a:t>		   or an </a:t>
            </a:r>
            <a:r>
              <a:rPr lang="nl-NL" b="1" dirty="0"/>
              <a:t>AnnotationConfigServletWebServerApplicationContext</a:t>
            </a:r>
            <a:r>
              <a:rPr lang="nl-NL" dirty="0"/>
              <a:t> (web app)</a:t>
            </a:r>
          </a:p>
          <a:p>
            <a:pPr lvl="1"/>
            <a:r>
              <a:rPr lang="nl-NL" dirty="0"/>
              <a:t>Set a </a:t>
            </a:r>
            <a:r>
              <a:rPr lang="nl-NL" b="1" dirty="0"/>
              <a:t>parent context</a:t>
            </a:r>
            <a:r>
              <a:rPr lang="nl-NL" dirty="0"/>
              <a:t> (context hierarchy), or keep a context </a:t>
            </a:r>
            <a:r>
              <a:rPr lang="nl-NL" b="1" dirty="0"/>
              <a:t>isolated</a:t>
            </a:r>
            <a:r>
              <a:rPr lang="nl-NL" dirty="0"/>
              <a:t> (more modular)</a:t>
            </a:r>
          </a:p>
          <a:p>
            <a:pPr lvl="1"/>
            <a:r>
              <a:rPr lang="nl-NL" b="1" dirty="0"/>
              <a:t>Expose beans</a:t>
            </a:r>
            <a:r>
              <a:rPr lang="nl-NL" dirty="0"/>
              <a:t>, with</a:t>
            </a:r>
            <a:r>
              <a:rPr lang="nl-NL" b="1" dirty="0"/>
              <a:t> </a:t>
            </a:r>
            <a:r>
              <a:rPr lang="nl-NL" dirty="0"/>
              <a:t>getBean(), or </a:t>
            </a:r>
            <a:r>
              <a:rPr lang="nl-NL" b="1" dirty="0"/>
              <a:t>register beans, </a:t>
            </a:r>
            <a:r>
              <a:rPr lang="nl-NL" dirty="0"/>
              <a:t>with registerBean(), for inter-module dependencies</a:t>
            </a:r>
          </a:p>
          <a:p>
            <a:pPr lvl="1"/>
            <a:r>
              <a:rPr lang="nl-NL" dirty="0"/>
              <a:t>You can propagate </a:t>
            </a:r>
            <a:r>
              <a:rPr lang="nl-NL" b="1" dirty="0"/>
              <a:t>profiles</a:t>
            </a:r>
            <a:r>
              <a:rPr lang="nl-NL" dirty="0"/>
              <a:t> (or not)</a:t>
            </a:r>
          </a:p>
          <a:p>
            <a:r>
              <a:rPr lang="nl-NL" dirty="0"/>
              <a:t>You can run both contexts in separate applications for testing, or run them together, since they are decoupled</a:t>
            </a:r>
          </a:p>
          <a:p>
            <a:r>
              <a:rPr lang="nl-NL" dirty="0"/>
              <a:t>In this way you can completely isolate two modules at </a:t>
            </a:r>
            <a:r>
              <a:rPr lang="nl-NL" b="1" dirty="0"/>
              <a:t>run-time</a:t>
            </a:r>
          </a:p>
          <a:p>
            <a:r>
              <a:rPr lang="nl-NL" dirty="0"/>
              <a:t>And split them into distinct microservices when needed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74636-23D2-EB6A-2010-EE21558D33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583E9-F009-8E69-7AE2-2E10B7E5C2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1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952A-9AC5-03A5-7971-444F9117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76E92-7CDC-EDEB-77B5-514C9E4E9B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F76A6C-B50C-4313-1573-FD9E06B2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0AA8D9B0-0C3B-9137-7CD8-BD8BDA687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156A-16A2-7E37-8BC8-819771A624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26F8C-61CD-6F0B-6668-B54712B317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19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A3003-2FB8-4423-CA0B-A37B16EF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04525"/>
            <a:ext cx="594443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FA65F-6094-929B-FC3C-E870BFE92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F5370-E464-AA85-4CE5-AE3F3941E5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E1D215-4C23-B472-D6D3-7743603C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Who am I?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EEA4EAB7-3D0B-563D-9817-C230F5684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Auke Haanstra, consultant expert level at Pancompany</a:t>
            </a:r>
          </a:p>
          <a:p>
            <a:r>
              <a:rPr lang="en-US" dirty="0"/>
              <a:t>Expertise: TDD, Architecture</a:t>
            </a:r>
          </a:p>
          <a:p>
            <a:r>
              <a:rPr lang="en-US" dirty="0"/>
              <a:t>9 years of experience in Java development</a:t>
            </a:r>
          </a:p>
          <a:p>
            <a:endParaRPr lang="en-US" dirty="0"/>
          </a:p>
          <a:p>
            <a:r>
              <a:rPr lang="en-US" dirty="0"/>
              <a:t>More than 100 IT consultants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E4A8E-1507-A738-15F7-6E0F08C99D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FE494-84AA-50A0-64FF-5E51C5E3D1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</a:t>
            </a:fld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2EA0E9-DE75-13E0-BFDC-554CE033E7A2}"/>
              </a:ext>
            </a:extLst>
          </p:cNvPr>
          <p:cNvGrpSpPr/>
          <p:nvPr/>
        </p:nvGrpSpPr>
        <p:grpSpPr>
          <a:xfrm>
            <a:off x="7671754" y="714377"/>
            <a:ext cx="3677026" cy="4268393"/>
            <a:chOff x="5395279" y="1036074"/>
            <a:chExt cx="3677026" cy="42683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8D955B-D49A-7D80-DE48-A494062AFC8C}"/>
                </a:ext>
              </a:extLst>
            </p:cNvPr>
            <p:cNvSpPr/>
            <p:nvPr/>
          </p:nvSpPr>
          <p:spPr>
            <a:xfrm>
              <a:off x="5395279" y="1036074"/>
              <a:ext cx="3677026" cy="15406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NL" sz="1600" dirty="0" err="1"/>
            </a:p>
          </p:txBody>
        </p:sp>
        <p:pic>
          <p:nvPicPr>
            <p:cNvPr id="2" name="Picture 1" descr="A group of men playing pool&#10;&#10;Description automatically generated">
              <a:extLst>
                <a:ext uri="{FF2B5EF4-FFF2-40B4-BE49-F238E27FC236}">
                  <a16:creationId xmlns:a16="http://schemas.microsoft.com/office/drawing/2014/main" id="{7A28A793-AC0F-2DF1-00D3-A011607F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168" y="2871902"/>
              <a:ext cx="3648137" cy="2432565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331DC25-5C87-11F9-749E-26ECBF1F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0783" y="1187030"/>
              <a:ext cx="3406017" cy="12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3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440B-EB33-5A9A-830A-5CD71430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1919-33D2-35AD-3B01-857572C5C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Event Sourcing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D6DE-2AEE-B6EB-CA50-829DEC715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59100-6598-8F41-3F67-456DE6F6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DE6B1-BAD3-E2EC-5B80-7F34EA08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0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00CDF-17B6-8BE4-4F2F-C5E0FDCE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9DC901-67D0-7531-D2E6-53D9B7FCD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C89F99-7348-24E9-1A42-DC8AB408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Modeling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5ECCD709-BDF4-2DFC-C084-A94EA0036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 method to describe a system</a:t>
            </a:r>
          </a:p>
          <a:p>
            <a:r>
              <a:rPr lang="en-US" dirty="0"/>
              <a:t>Resembles Event Storming (DDD)</a:t>
            </a:r>
          </a:p>
          <a:p>
            <a:r>
              <a:rPr lang="en-US" dirty="0"/>
              <a:t>A collaboration of Developers and Business Experts</a:t>
            </a:r>
          </a:p>
          <a:p>
            <a:r>
              <a:rPr lang="en-US" dirty="0"/>
              <a:t>Focuses on the flow of information</a:t>
            </a:r>
          </a:p>
          <a:p>
            <a:r>
              <a:rPr lang="en-US" dirty="0"/>
              <a:t>Readable, like a story, on a timeline</a:t>
            </a:r>
          </a:p>
          <a:p>
            <a:r>
              <a:rPr lang="en-US" dirty="0"/>
              <a:t>Given-When-Then specs for business rules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Saves development time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Parallel development through vertical slicing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1E2F3-6260-9B45-FF7B-2A7973B64C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3AFE7-F547-C818-73F7-773146439C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21</a:t>
            </a:fld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76103-D1E2-B542-C4D8-18338E162F49}"/>
              </a:ext>
            </a:extLst>
          </p:cNvPr>
          <p:cNvGrpSpPr/>
          <p:nvPr/>
        </p:nvGrpSpPr>
        <p:grpSpPr>
          <a:xfrm>
            <a:off x="7429117" y="174377"/>
            <a:ext cx="8504654" cy="4612330"/>
            <a:chOff x="7429117" y="174377"/>
            <a:chExt cx="8504654" cy="4612330"/>
          </a:xfrm>
        </p:grpSpPr>
        <p:pic>
          <p:nvPicPr>
            <p:cNvPr id="3" name="Picture 2" descr="A diagram of a website&#10;&#10;AI-generated content may be incorrect.">
              <a:extLst>
                <a:ext uri="{FF2B5EF4-FFF2-40B4-BE49-F238E27FC236}">
                  <a16:creationId xmlns:a16="http://schemas.microsoft.com/office/drawing/2014/main" id="{4E7E6746-40CB-D26F-1596-417EF184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117" y="360100"/>
              <a:ext cx="3848506" cy="44266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52923-ADED-CC23-0911-F4A130B764B2}"/>
                </a:ext>
              </a:extLst>
            </p:cNvPr>
            <p:cNvSpPr txBox="1"/>
            <p:nvPr/>
          </p:nvSpPr>
          <p:spPr>
            <a:xfrm>
              <a:off x="7926241" y="174377"/>
              <a:ext cx="80075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Bron: </a:t>
              </a:r>
              <a:r>
                <a:rPr lang="en-NL" sz="1050" dirty="0"/>
                <a:t>https://www.goeleven.com/blog/event-modeling/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3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BE30-8F7C-0277-1773-C8311CEB3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1A7FE3-6282-2A99-14DA-7ABDF5236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18BAC-EAFC-B9DB-B720-0CE85A94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Modeling – 4 Patterns that result in vertical slices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B1943C88-DFB0-67B3-4FF6-C39394DF2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31C0F-9D77-4E56-29AF-FDD8A333F5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773E7-6FA7-0AD8-E700-EFEB6B8E30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22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71355-94DB-8EBD-7468-9981A5EB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90" t="-1337" r="128" b="264"/>
          <a:stretch>
            <a:fillRect/>
          </a:stretch>
        </p:blipFill>
        <p:spPr>
          <a:xfrm>
            <a:off x="692944" y="1604525"/>
            <a:ext cx="10729918" cy="33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9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6C14-F886-AC2D-ACF7-E38CBA0A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4518D8-0893-CAA2-AA5B-A91F125B3C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9557C2-543C-41EF-4D5E-129B3DA1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Sourcing vs CRUD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2F1EBACE-A421-81CD-FBA8-FEDAF2476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CRUD: update &amp; delete old information</a:t>
            </a:r>
          </a:p>
          <a:p>
            <a:endParaRPr lang="en-US" dirty="0"/>
          </a:p>
          <a:p>
            <a:r>
              <a:rPr lang="en-US" dirty="0"/>
              <a:t>In an Event Sourced system</a:t>
            </a:r>
          </a:p>
          <a:p>
            <a:pPr lvl="1"/>
            <a:r>
              <a:rPr lang="en-US" dirty="0"/>
              <a:t>every piece of information</a:t>
            </a:r>
          </a:p>
          <a:p>
            <a:pPr lvl="1"/>
            <a:r>
              <a:rPr lang="en-US" dirty="0"/>
              <a:t>every state</a:t>
            </a:r>
          </a:p>
          <a:p>
            <a:pPr lvl="1"/>
            <a:r>
              <a:rPr lang="en-US" dirty="0"/>
              <a:t>is captured by events</a:t>
            </a:r>
          </a:p>
          <a:p>
            <a:pPr lvl="1"/>
            <a:r>
              <a:rPr lang="en-US" dirty="0"/>
              <a:t>Never altered or deleted.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4FD8B-7A9D-2AC7-5E78-C61C9C8326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BE819-DB9E-4D51-ECFD-F0711F4AF6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8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D3B4-4B01-57CE-1540-34F4A073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AAAFA-031A-9F4B-3016-A7E9F15BA3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03F06-55D2-73D5-03A7-3B10AEB4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Advantages of event-sourcing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B2D577F9-ED71-FE52-BA2B-A34C1B37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 full history of past events</a:t>
            </a:r>
          </a:p>
          <a:p>
            <a:pPr lvl="1"/>
            <a:r>
              <a:rPr lang="en-US" dirty="0"/>
              <a:t>Full audit trail</a:t>
            </a:r>
          </a:p>
          <a:p>
            <a:pPr lvl="1"/>
            <a:r>
              <a:rPr lang="en-US" dirty="0"/>
              <a:t>Time travel &amp; replay</a:t>
            </a:r>
          </a:p>
          <a:p>
            <a:pPr lvl="1"/>
            <a:r>
              <a:rPr lang="en-US" dirty="0"/>
              <a:t>Debugging &amp; forensics</a:t>
            </a:r>
          </a:p>
          <a:p>
            <a:pPr lvl="1"/>
            <a:r>
              <a:rPr lang="en-US" dirty="0"/>
              <a:t>Business insight</a:t>
            </a:r>
          </a:p>
          <a:p>
            <a:endParaRPr lang="en-US" dirty="0"/>
          </a:p>
          <a:p>
            <a:r>
              <a:rPr lang="en-US" dirty="0"/>
              <a:t>2.    Modularity through vertical slicing and messaging</a:t>
            </a:r>
          </a:p>
          <a:p>
            <a:endParaRPr lang="en-US" dirty="0"/>
          </a:p>
          <a:p>
            <a:r>
              <a:rPr lang="en-US" dirty="0"/>
              <a:t>Evolvable read models through CQRS</a:t>
            </a:r>
          </a:p>
          <a:p>
            <a:r>
              <a:rPr lang="en-US" dirty="0"/>
              <a:t>Evolvable write models, when using </a:t>
            </a:r>
            <a:r>
              <a:rPr lang="en-US" b="1" dirty="0"/>
              <a:t>Dynamic Consistency Boundaries </a:t>
            </a:r>
            <a:r>
              <a:rPr lang="en-US" dirty="0"/>
              <a:t>(DCB)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14191-055C-A65E-8B64-9CEF0CE5FC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8D8D8D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F7BD6-9717-07D7-081D-8207183176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EA090-5DEE-4B04-84FA-742DBB31BB84}" type="slidenum">
              <a:rPr kumimoji="0" lang="nl-NL" sz="1200" b="1" i="0" u="none" strike="noStrike" kern="1200" cap="none" spc="0" normalizeH="0" baseline="0" noProof="0" smtClean="0">
                <a:ln>
                  <a:noFill/>
                </a:ln>
                <a:solidFill>
                  <a:srgbClr val="E8003D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200" b="1" i="0" u="none" strike="noStrike" kern="1200" cap="none" spc="0" normalizeH="0" baseline="0" noProof="0">
              <a:ln>
                <a:noFill/>
              </a:ln>
              <a:solidFill>
                <a:srgbClr val="E8003D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2" name="Picture 1" descr="A red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F9A7A0E-D846-C80B-D269-E80C3427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39" y="552728"/>
            <a:ext cx="4143402" cy="2062960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B63EBBD-1604-F101-1087-2B6A906A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674"/>
            <a:ext cx="5095141" cy="2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AFE20-8B03-EEE5-FFB4-B650B8A20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98FD39-CC25-D410-E355-742EB1EFE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B53A6A-A7AF-8888-336E-F427BEFC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Space Invaders</a:t>
            </a:r>
            <a:br>
              <a:rPr lang="en-US" dirty="0"/>
            </a:br>
            <a:r>
              <a:rPr lang="en-US" dirty="0"/>
              <a:t>A fun introduction to Event Sourcing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CD5E82B2-16A6-5A99-49DD-33CFDD28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66102-F05F-8289-55E2-6908F906FD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CCF37-D83A-633F-A8DE-2DC820E3A9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25</a:t>
            </a:fld>
            <a:endParaRPr lang="nl-NL"/>
          </a:p>
        </p:txBody>
      </p:sp>
      <p:pic>
        <p:nvPicPr>
          <p:cNvPr id="2" name="Picture 1" descr="A video game machine in front of a poster&#10;&#10;AI-generated content may be incorrect.">
            <a:extLst>
              <a:ext uri="{FF2B5EF4-FFF2-40B4-BE49-F238E27FC236}">
                <a16:creationId xmlns:a16="http://schemas.microsoft.com/office/drawing/2014/main" id="{3AC9102E-2DA1-92D6-657C-606E0D0C7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4" y="1784524"/>
            <a:ext cx="2524125" cy="3571875"/>
          </a:xfrm>
          <a:prstGeom prst="rect">
            <a:avLst/>
          </a:prstGeom>
        </p:spPr>
      </p:pic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C702DEA-8BE9-90A1-C768-EDD217D4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4" t="1941"/>
          <a:stretch>
            <a:fillRect/>
          </a:stretch>
        </p:blipFill>
        <p:spPr>
          <a:xfrm>
            <a:off x="3408817" y="2594772"/>
            <a:ext cx="2788046" cy="2761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EDD75-C0E6-BEAB-3FA2-036A0722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049" y="2556046"/>
            <a:ext cx="2651795" cy="2800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7F2A9-1CA5-D5B1-9E89-28B4B957A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76" y="3264578"/>
            <a:ext cx="2545240" cy="1422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403838-4605-C596-0DC5-1042FF75A21A}"/>
              </a:ext>
            </a:extLst>
          </p:cNvPr>
          <p:cNvSpPr txBox="1"/>
          <p:nvPr/>
        </p:nvSpPr>
        <p:spPr>
          <a:xfrm>
            <a:off x="3750746" y="5378828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Jan Bodnar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30D6C-06A7-3006-2847-DD79732E9ED2}"/>
              </a:ext>
            </a:extLst>
          </p:cNvPr>
          <p:cNvSpPr txBox="1"/>
          <p:nvPr/>
        </p:nvSpPr>
        <p:spPr>
          <a:xfrm>
            <a:off x="668594" y="5398275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 </a:t>
            </a:r>
            <a:r>
              <a:rPr lang="nl-NL" dirty="0"/>
              <a:t>Tomohiro Nishikado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F144-4DE3-0F37-2C9A-53F9DCF40D93}"/>
              </a:ext>
            </a:extLst>
          </p:cNvPr>
          <p:cNvSpPr txBox="1"/>
          <p:nvPr/>
        </p:nvSpPr>
        <p:spPr>
          <a:xfrm>
            <a:off x="8078783" y="5392310"/>
            <a:ext cx="154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2025 By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D8DAE-9AD2-3D0E-9860-C3BEF56E99BA}"/>
              </a:ext>
            </a:extLst>
          </p:cNvPr>
          <p:cNvSpPr/>
          <p:nvPr/>
        </p:nvSpPr>
        <p:spPr>
          <a:xfrm>
            <a:off x="6311976" y="1230526"/>
            <a:ext cx="511678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 play ! </a:t>
            </a:r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58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7553-A892-A846-BFD0-EA37BC36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E5E7-4084-5297-DC00-BB27461E2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11DCCF-E3F2-876A-04D3-5061CC1E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code overview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BEFF6107-93F0-1359-3208-27CD763F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CDA4-B86A-4702-4200-2E080E6228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32E8C-CCA3-F986-9095-55C74754DC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26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ECEE6-D9E0-795E-79A2-1D17BA9A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80" y="1680639"/>
            <a:ext cx="7627338" cy="3996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E7E7D2-A4B5-0666-6723-491890DCE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7" y="1680639"/>
            <a:ext cx="2104707" cy="2816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C755D-D7E8-D406-ACA5-E2C15419E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07" y="4934575"/>
            <a:ext cx="283884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6914-84E4-76F4-0A9D-9A1FE7ED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042F1-6BF3-95C7-851F-CBCB7AE83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647E50-3D49-C678-9732-E34A2E6B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with Space Invaders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EFC21232-F10E-D863-FD4B-77D7DB8DD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B3970-C2E3-8AB2-35C5-5ABE64227A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2E6F2-62A9-9EF6-CAEE-95A719EDA8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27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62B16-5060-D1FD-6230-642E82A7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04525"/>
            <a:ext cx="8724928" cy="38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1D-014A-E91B-5CA1-1CDF52929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DE20-DA6B-65A9-AFEA-5D01938386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BBA953-46EE-8366-A951-CBADFBC8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Time Travel with Space Invaders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1EEA71D6-D773-92C6-E33B-0235CF65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A978-3E80-A1D5-327A-16EF46E1290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4EF2A-5BC6-D4D2-5EB5-4C680B7768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28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C51BD-4CAE-6C96-FA64-17222E66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04525"/>
            <a:ext cx="6772855" cy="39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9028-DCD6-7581-FCC0-6D409757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F8D2-488B-9ECF-7418-46BC5DC8A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83D3A-8B02-463C-7A12-3521E7CA6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5FD36-CAF7-30B5-EEE0-2DB21AD9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1DACC-9727-EB7E-B1FA-ADCEA0E5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49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F0D156-7F1E-D942-50C8-24B68328C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EE37E0-374B-2B01-07FB-97D7F084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77E2EC81-E82E-D55B-91CE-0918DA01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Introduction: Modularity and Coupling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Hexagonal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Complementary Patterns</a:t>
            </a:r>
          </a:p>
          <a:p>
            <a:pPr marL="633412" lvl="1" indent="-457200">
              <a:buFont typeface="+mj-lt"/>
              <a:buAutoNum type="arabicPeriod"/>
            </a:pPr>
            <a:r>
              <a:rPr lang="en-US" sz="2000" dirty="0"/>
              <a:t>Java Modules</a:t>
            </a:r>
          </a:p>
          <a:p>
            <a:pPr marL="633412" lvl="1" indent="-457200">
              <a:buFont typeface="+mj-lt"/>
              <a:buAutoNum type="arabicPeriod"/>
            </a:pPr>
            <a:r>
              <a:rPr lang="en-US" sz="2000" dirty="0"/>
              <a:t>Spring </a:t>
            </a:r>
            <a:r>
              <a:rPr lang="en-US" sz="2000" dirty="0" err="1"/>
              <a:t>Modulith</a:t>
            </a:r>
            <a:endParaRPr lang="en-US" sz="2000" dirty="0"/>
          </a:p>
          <a:p>
            <a:pPr marL="633412" lvl="1" indent="-457200">
              <a:buFont typeface="+mj-lt"/>
              <a:buAutoNum type="arabicPeriod"/>
            </a:pPr>
            <a:r>
              <a:rPr lang="en-US" sz="2000" dirty="0"/>
              <a:t>Multi-container setups with 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Event Sourcing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F0814-15D5-9761-4E20-37C53C64D7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F446C-0002-5AB7-1F50-BA6E130B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3</a:t>
            </a:fld>
            <a:endParaRPr lang="nl-NL"/>
          </a:p>
        </p:txBody>
      </p:sp>
      <p:pic>
        <p:nvPicPr>
          <p:cNvPr id="2" name="Picture 1" descr="A screen shot of a computer game&#10;&#10;AI-generated content may be incorrect.">
            <a:extLst>
              <a:ext uri="{FF2B5EF4-FFF2-40B4-BE49-F238E27FC236}">
                <a16:creationId xmlns:a16="http://schemas.microsoft.com/office/drawing/2014/main" id="{A211FDF7-5CFD-6DD2-6716-0FDAB6CD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76" y="3529815"/>
            <a:ext cx="2702924" cy="27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310B-7236-19A4-EC0A-7D3DCFCF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76D841-BED5-F511-9A5E-C4169CA0B9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7495DB-597B-51D2-DFFF-B282421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Philosophical Conclusion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CD4149ED-D934-159E-C233-026346CB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Law of Thermodynamics: Entropy always increases in a closed system</a:t>
            </a:r>
          </a:p>
          <a:p>
            <a:r>
              <a:rPr lang="en-US" dirty="0"/>
              <a:t>To bring order, we always need to invest time and energy</a:t>
            </a:r>
          </a:p>
          <a:p>
            <a:endParaRPr lang="en-US" dirty="0"/>
          </a:p>
          <a:p>
            <a:r>
              <a:rPr lang="en-US" dirty="0"/>
              <a:t>Without organization, we are not able to do our work properly</a:t>
            </a:r>
          </a:p>
          <a:p>
            <a:pPr lvl="1"/>
            <a:r>
              <a:rPr lang="en-US" dirty="0"/>
              <a:t>Nobody can work well in a mess</a:t>
            </a:r>
          </a:p>
          <a:p>
            <a:r>
              <a:rPr lang="en-US" dirty="0"/>
              <a:t>And in the end, the functional quality of the system will suffer</a:t>
            </a:r>
          </a:p>
          <a:p>
            <a:r>
              <a:rPr lang="en-US" dirty="0"/>
              <a:t>Also the growth of the application and the company may be impeded </a:t>
            </a:r>
          </a:p>
          <a:p>
            <a:endParaRPr lang="en-US" dirty="0"/>
          </a:p>
          <a:p>
            <a:r>
              <a:rPr lang="en-US" dirty="0"/>
              <a:t>For each system, we have to consider:</a:t>
            </a:r>
          </a:p>
          <a:p>
            <a:pPr lvl="1"/>
            <a:r>
              <a:rPr lang="en-US" dirty="0"/>
              <a:t>How much organization do we actually need and want?</a:t>
            </a:r>
          </a:p>
          <a:p>
            <a:pPr lvl="1"/>
            <a:r>
              <a:rPr lang="en-US" dirty="0"/>
              <a:t>What would be the best type of organization/architecture for our system?</a:t>
            </a:r>
          </a:p>
          <a:p>
            <a:pPr lvl="1"/>
            <a:r>
              <a:rPr lang="en-US" dirty="0"/>
              <a:t>Can we invest the time and energy to attain that organization?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43CF4-0049-4593-7E17-59E8631257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07A92-6D10-324F-5448-50345DA1A7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30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276BB-372C-DCF5-F1F9-B10D48457CC1}"/>
              </a:ext>
            </a:extLst>
          </p:cNvPr>
          <p:cNvSpPr txBox="1"/>
          <p:nvPr/>
        </p:nvSpPr>
        <p:spPr>
          <a:xfrm>
            <a:off x="5377700" y="4299368"/>
            <a:ext cx="69183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400" dirty="0"/>
              <a:t>Examples of relevant questions:</a:t>
            </a:r>
          </a:p>
          <a:p>
            <a:pPr lvl="2"/>
            <a:r>
              <a:rPr lang="en-US" sz="1400" dirty="0"/>
              <a:t>- Are we expecting multiple microservices in the future?</a:t>
            </a:r>
          </a:p>
          <a:p>
            <a:pPr lvl="2"/>
            <a:r>
              <a:rPr lang="en-US" sz="1400" dirty="0"/>
              <a:t>- Can we exclude the possibility that we might need </a:t>
            </a:r>
            <a:r>
              <a:rPr lang="en-US" sz="1400" dirty="0" err="1"/>
              <a:t>auditlogging</a:t>
            </a:r>
            <a:r>
              <a:rPr lang="en-US" sz="1400" dirty="0"/>
              <a:t>?</a:t>
            </a:r>
          </a:p>
          <a:p>
            <a:pPr lvl="2"/>
            <a:r>
              <a:rPr lang="en-US" sz="1400" dirty="0"/>
              <a:t>- Are we sure we can delete old data?</a:t>
            </a:r>
          </a:p>
          <a:p>
            <a:pPr lvl="2"/>
            <a:r>
              <a:rPr lang="en-US" sz="1400" dirty="0"/>
              <a:t>- How flexible must the system be to changing requirements?</a:t>
            </a:r>
          </a:p>
        </p:txBody>
      </p:sp>
    </p:spTree>
    <p:extLst>
      <p:ext uri="{BB962C8B-B14F-4D97-AF65-F5344CB8AC3E}">
        <p14:creationId xmlns:p14="http://schemas.microsoft.com/office/powerpoint/2010/main" val="2271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A198E0B-544C-373A-DBDF-930F3C8657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13514D-25F0-AC0F-934F-930953C9F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BC3F3CC-335B-AD53-CC7A-1CC10A1F91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5263B9F2-6BAD-8159-B08A-9A2C671184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C53D42C2-4679-B6A1-ADDF-3271CBCA43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7829702-067A-09EB-1F03-66C0731B26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EFC6B73-F47E-DCE2-E331-15C89D90C9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B2C95EBC-A210-02E2-A4DF-5E8F519E72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2E8E422-7B04-FF16-3015-1FC2A45254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70F0D431-8BC4-F713-1A97-24F4A7E355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242668E8-8F89-6961-7674-4A88E6848B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E103AC9-6AC7-CB6D-95B0-1C70C05CA7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9192D888-E361-3C7F-5F23-3FC8F6F3E3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C0C6F67C-2C67-2737-DF35-1E16026EE5F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6B7BC06A-71B1-B55A-C4F3-66F19559DE3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C60D9342-7D3A-0B27-0240-6D0691037B6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116C9C5A-320A-58D8-5534-40BF07227C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7364AB6-BFED-15D8-6B8E-85292B8ACD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015943A2-2520-0739-41A3-A136C22F76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922F69EC-A9FA-43C9-1813-D61C33CC8D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nl-NL"/>
              <a:t> 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F293CD04-82BD-808D-5F4F-D9C6C918FB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1E13331C-B613-6F75-20B6-2C1556DA0C5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0110" y="4576675"/>
            <a:ext cx="6838536" cy="652307"/>
          </a:xfrm>
        </p:spPr>
        <p:txBody>
          <a:bodyPr/>
          <a:lstStyle/>
          <a:p>
            <a:r>
              <a:rPr lang="nl-NL" sz="2800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Beoordeel de sessie in de app!</a:t>
            </a:r>
          </a:p>
        </p:txBody>
      </p:sp>
      <p:pic>
        <p:nvPicPr>
          <p:cNvPr id="28" name="Picture Placeholder 27" descr="A person holding a cell phone&#10;&#10;AI-generated content may be incorrect.">
            <a:extLst>
              <a:ext uri="{FF2B5EF4-FFF2-40B4-BE49-F238E27FC236}">
                <a16:creationId xmlns:a16="http://schemas.microsoft.com/office/drawing/2014/main" id="{38D921AD-0ABC-35C8-4FB2-613059EE81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r="25502"/>
          <a:stretch>
            <a:fillRect/>
          </a:stretch>
        </p:blipFill>
        <p:spPr/>
      </p:pic>
      <p:sp>
        <p:nvSpPr>
          <p:cNvPr id="30" name="Tijdelijke aanduiding voor tekst 25">
            <a:extLst>
              <a:ext uri="{FF2B5EF4-FFF2-40B4-BE49-F238E27FC236}">
                <a16:creationId xmlns:a16="http://schemas.microsoft.com/office/drawing/2014/main" id="{F68B01E1-76A7-3607-5A58-54B843FD6FB5}"/>
              </a:ext>
            </a:extLst>
          </p:cNvPr>
          <p:cNvSpPr txBox="1">
            <a:spLocks/>
          </p:cNvSpPr>
          <p:nvPr/>
        </p:nvSpPr>
        <p:spPr>
          <a:xfrm>
            <a:off x="663625" y="1348694"/>
            <a:ext cx="6934291" cy="24607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Segoe MDL2 Assets" panose="050A0102010101010101" pitchFamily="18" charset="0"/>
              <a:buNone/>
              <a:defRPr sz="4800" kern="1200">
                <a:solidFill>
                  <a:schemeClr val="accent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Segoe MDL2 Assets" panose="050A0102010101010101" pitchFamily="18" charset="0"/>
              <a:buChar char="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3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None/>
              <a:tabLst/>
              <a:defRPr sz="1600" b="1" kern="1200" cap="none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63525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0" dirty="0">
                <a:solidFill>
                  <a:schemeClr val="tx2"/>
                </a:solidFill>
              </a:rPr>
              <a:t>Auke Haanstra</a:t>
            </a:r>
          </a:p>
          <a:p>
            <a:r>
              <a:rPr lang="nl-NL" sz="4000" dirty="0">
                <a:solidFill>
                  <a:schemeClr val="tx2"/>
                </a:solidFill>
              </a:rPr>
              <a:t>ahaanstra@pancompany.com</a:t>
            </a:r>
          </a:p>
        </p:txBody>
      </p:sp>
      <p:sp>
        <p:nvSpPr>
          <p:cNvPr id="33" name="Titel 23">
            <a:extLst>
              <a:ext uri="{FF2B5EF4-FFF2-40B4-BE49-F238E27FC236}">
                <a16:creationId xmlns:a16="http://schemas.microsoft.com/office/drawing/2014/main" id="{BEA335A0-21E5-0F66-97FE-B189B5AAD713}"/>
              </a:ext>
            </a:extLst>
          </p:cNvPr>
          <p:cNvSpPr txBox="1">
            <a:spLocks/>
          </p:cNvSpPr>
          <p:nvPr/>
        </p:nvSpPr>
        <p:spPr>
          <a:xfrm>
            <a:off x="1846190" y="5179640"/>
            <a:ext cx="471521" cy="1234881"/>
          </a:xfrm>
          <a:prstGeom prst="rect">
            <a:avLst/>
          </a:prstGeom>
          <a:noFill/>
        </p:spPr>
        <p:txBody>
          <a:bodyPr vert="vert270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7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2025</a:t>
            </a:r>
          </a:p>
        </p:txBody>
      </p:sp>
      <p:pic>
        <p:nvPicPr>
          <p:cNvPr id="3" name="Picture 2" descr="A qr code with different shapes and patterns&#10;&#10;AI-generated content may be incorrect.">
            <a:extLst>
              <a:ext uri="{FF2B5EF4-FFF2-40B4-BE49-F238E27FC236}">
                <a16:creationId xmlns:a16="http://schemas.microsoft.com/office/drawing/2014/main" id="{3B185417-47EC-3C0B-67C9-922266A05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24" y="5158098"/>
            <a:ext cx="1699902" cy="1699902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6A7FA2F-A174-6484-EDFB-9DEC369D3E23}"/>
              </a:ext>
            </a:extLst>
          </p:cNvPr>
          <p:cNvCxnSpPr>
            <a:cxnSpLocks/>
            <a:endCxn id="3" idx="3"/>
          </p:cNvCxnSpPr>
          <p:nvPr/>
        </p:nvCxnSpPr>
        <p:spPr>
          <a:xfrm rot="5400000">
            <a:off x="5848131" y="5277335"/>
            <a:ext cx="828409" cy="633018"/>
          </a:xfrm>
          <a:prstGeom prst="curvedConnector2">
            <a:avLst/>
          </a:prstGeom>
          <a:ln w="12700" cap="sq">
            <a:solidFill>
              <a:schemeClr val="accent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DD9451-8C2C-18E6-BF2A-5DA4A889824E}"/>
              </a:ext>
            </a:extLst>
          </p:cNvPr>
          <p:cNvGrpSpPr/>
          <p:nvPr/>
        </p:nvGrpSpPr>
        <p:grpSpPr>
          <a:xfrm>
            <a:off x="8341999" y="-23589"/>
            <a:ext cx="3851952" cy="2879290"/>
            <a:chOff x="8341999" y="-23589"/>
            <a:chExt cx="3851952" cy="287929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A792C6-6B31-100E-542C-491775D8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4555" y="392552"/>
              <a:ext cx="2533727" cy="24631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E335AB-54B9-AE86-89E4-A207F20F35A5}"/>
                </a:ext>
              </a:extLst>
            </p:cNvPr>
            <p:cNvSpPr txBox="1"/>
            <p:nvPr/>
          </p:nvSpPr>
          <p:spPr>
            <a:xfrm>
              <a:off x="8341999" y="-23589"/>
              <a:ext cx="385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https://github.com/AukeHaanstra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775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6E6F68-8C87-4EE7-B7CC-5D9B11D4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6C70-5AC3-7281-AB4F-B099B3B26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82EC2-2342-82A6-82BF-804B33F06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7469-9962-34DC-A2EE-6F5C8833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3910D-0CE4-ACBC-6FBA-0B3E84A1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0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D59224-8E22-C5FE-A977-7BA6B3F0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D0DD9F-4CE2-F620-E151-990A67795F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78D138-98A4-768A-B7DD-FCC188E6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DE403A29-68C0-1A68-41B6-E6DB40A27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0027D-0A5E-A078-8829-BAE7FFFADB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29D6A-3C0B-7BCA-7AC6-2CD265ACAB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7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4936-DEC2-991F-A846-8A2E38EB3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F8C5A-0337-9090-4BA9-D7EC1D17D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Modularity and Coupling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FAD9-0B5C-6FEB-657B-4845983A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E17A2-B356-6399-E27F-4991EEAE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6558-F8BB-3747-3BD6-8DF8DDA0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F6FC77-8B03-9628-BBAA-2DF87E9B6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FE492-CB78-93A5-B1E0-75401C52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Coupling, Cohesion and Modularity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82F2C8A7-38F7-EC22-B85B-FAA7FCC5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0000" y="1604525"/>
            <a:ext cx="10749618" cy="4630812"/>
          </a:xfrm>
        </p:spPr>
        <p:txBody>
          <a:bodyPr/>
          <a:lstStyle/>
          <a:p>
            <a:r>
              <a:rPr lang="en-US" b="1" dirty="0"/>
              <a:t>Coupling</a:t>
            </a:r>
            <a:r>
              <a:rPr lang="en-US" dirty="0"/>
              <a:t> is the degree of </a:t>
            </a:r>
            <a:r>
              <a:rPr lang="en-US" b="1" dirty="0"/>
              <a:t>interdependence between parts of a system.</a:t>
            </a:r>
            <a:endParaRPr lang="en-US" dirty="0"/>
          </a:p>
          <a:p>
            <a:r>
              <a:rPr lang="en-US" b="1" dirty="0"/>
              <a:t>Cohesion</a:t>
            </a:r>
            <a:r>
              <a:rPr lang="en-US" dirty="0"/>
              <a:t> is the degree to which the </a:t>
            </a:r>
            <a:r>
              <a:rPr lang="en-US" b="1" dirty="0"/>
              <a:t>elements within a single part of a system belong together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Modularity: </a:t>
            </a:r>
            <a:r>
              <a:rPr lang="en-US" dirty="0"/>
              <a:t>The </a:t>
            </a:r>
            <a:r>
              <a:rPr lang="en-US" b="1" dirty="0"/>
              <a:t>organization of a system into distinct, self-contained components</a:t>
            </a:r>
            <a:r>
              <a:rPr lang="en-US" dirty="0"/>
              <a:t> (modules)</a:t>
            </a:r>
          </a:p>
          <a:p>
            <a:pPr lvl="1"/>
            <a:r>
              <a:rPr lang="en-US" dirty="0"/>
              <a:t>These hide their internal workings</a:t>
            </a:r>
          </a:p>
          <a:p>
            <a:pPr lvl="1"/>
            <a:r>
              <a:rPr lang="en-US" dirty="0"/>
              <a:t>Communicate through stable and well-defined interfaces</a:t>
            </a:r>
          </a:p>
          <a:p>
            <a:pPr lvl="1"/>
            <a:r>
              <a:rPr lang="en-US" dirty="0"/>
              <a:t>Enabling </a:t>
            </a:r>
            <a:r>
              <a:rPr lang="en-US" b="1" dirty="0"/>
              <a:t>independent understanding</a:t>
            </a:r>
            <a:r>
              <a:rPr lang="en-US" dirty="0"/>
              <a:t>, </a:t>
            </a:r>
            <a:r>
              <a:rPr lang="en-US" b="1" dirty="0"/>
              <a:t>testing</a:t>
            </a:r>
            <a:r>
              <a:rPr lang="en-US" dirty="0"/>
              <a:t>, and </a:t>
            </a:r>
            <a:r>
              <a:rPr lang="en-US" b="1" dirty="0"/>
              <a:t>modification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modular application</a:t>
            </a:r>
            <a:r>
              <a:rPr lang="en-US" dirty="0"/>
              <a:t> is an application with </a:t>
            </a:r>
            <a:r>
              <a:rPr lang="en-US" b="1" dirty="0"/>
              <a:t>low coupling </a:t>
            </a:r>
            <a:r>
              <a:rPr lang="en-US" dirty="0"/>
              <a:t>and </a:t>
            </a:r>
            <a:r>
              <a:rPr lang="en-US" b="1" dirty="0"/>
              <a:t>high cohesion</a:t>
            </a:r>
            <a:r>
              <a:rPr lang="en-US" dirty="0"/>
              <a:t>, where modules communicate via </a:t>
            </a:r>
            <a:r>
              <a:rPr lang="en-US" b="1" dirty="0"/>
              <a:t>well-defined interfaces</a:t>
            </a:r>
          </a:p>
          <a:p>
            <a:endParaRPr lang="en-US" b="1" dirty="0"/>
          </a:p>
          <a:p>
            <a:r>
              <a:rPr lang="en-US" b="1" dirty="0"/>
              <a:t>Modularization</a:t>
            </a:r>
            <a:r>
              <a:rPr lang="en-US" dirty="0"/>
              <a:t> is very important when we want to be able to </a:t>
            </a:r>
            <a:r>
              <a:rPr lang="en-US" b="1" dirty="0"/>
              <a:t>grow</a:t>
            </a:r>
            <a:r>
              <a:rPr lang="en-US" dirty="0"/>
              <a:t> and </a:t>
            </a:r>
            <a:r>
              <a:rPr lang="en-US" b="1" dirty="0"/>
              <a:t>scale</a:t>
            </a:r>
            <a:r>
              <a:rPr lang="en-US" dirty="0"/>
              <a:t> our application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787F5-63A6-E28C-C8CA-DD792A9A40A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E9A82-9496-88B3-69D7-AFC0CAC05F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64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7211-A39C-261E-D828-DBCB3F20C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325E-0DFD-8841-9331-B21C1DC7B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Hexagonal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16A73-925B-DF79-78F7-36FA71EC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8F7FC-1DCA-0D8F-65EE-612C69AD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73E1D-7FDA-D750-95E1-B7A6D5BC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0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3A93F-B2A7-E4C0-F911-A844924B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C6B22F-CF34-D704-C7AE-4446BC05B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F1D448-A643-C3FE-EB90-414BEDC5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Hexagonal architecture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EC6E0171-8B70-3A0D-AEFE-E0F4C90F5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32FB-D904-5C58-020F-F20B695B2C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84F3-51EB-021B-7276-37773FA3EF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7</a:t>
            </a:fld>
            <a:endParaRPr lang="nl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D5A13-8205-211F-565A-5D3870090B7A}"/>
              </a:ext>
            </a:extLst>
          </p:cNvPr>
          <p:cNvGrpSpPr/>
          <p:nvPr/>
        </p:nvGrpSpPr>
        <p:grpSpPr>
          <a:xfrm>
            <a:off x="583474" y="1473931"/>
            <a:ext cx="9808701" cy="4462870"/>
            <a:chOff x="4094921" y="2852531"/>
            <a:chExt cx="7006215" cy="31877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7BDCB-C8DC-56F5-36BC-FB27EFB0B7D1}"/>
                </a:ext>
              </a:extLst>
            </p:cNvPr>
            <p:cNvSpPr/>
            <p:nvPr/>
          </p:nvSpPr>
          <p:spPr>
            <a:xfrm>
              <a:off x="4094921" y="2852531"/>
              <a:ext cx="7006215" cy="3187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53A30-F199-B26C-911E-D4DE59C0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4277673" y="2966932"/>
              <a:ext cx="6672562" cy="295816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CBBC91-CEB4-FC0D-0FFC-074BD854624B}"/>
              </a:ext>
            </a:extLst>
          </p:cNvPr>
          <p:cNvSpPr txBox="1"/>
          <p:nvPr/>
        </p:nvSpPr>
        <p:spPr>
          <a:xfrm>
            <a:off x="583474" y="6213604"/>
            <a:ext cx="755033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</a:rPr>
              <a:t>In its </a:t>
            </a:r>
            <a:r>
              <a:rPr lang="en-US" sz="2000" i="1" dirty="0">
                <a:solidFill>
                  <a:srgbClr val="FF0000"/>
                </a:solidFill>
              </a:rPr>
              <a:t>simplest</a:t>
            </a:r>
            <a:r>
              <a:rPr lang="en-US" sz="2000" dirty="0">
                <a:solidFill>
                  <a:srgbClr val="FF0000"/>
                </a:solidFill>
              </a:rPr>
              <a:t> form Hexagonal Architecture is </a:t>
            </a:r>
            <a:r>
              <a:rPr lang="en-US" sz="2000" b="1" dirty="0">
                <a:solidFill>
                  <a:srgbClr val="FF0000"/>
                </a:solidFill>
              </a:rPr>
              <a:t>three-tier architecture </a:t>
            </a:r>
            <a:r>
              <a:rPr lang="en-US" sz="2000" dirty="0">
                <a:solidFill>
                  <a:srgbClr val="FF0000"/>
                </a:solidFill>
              </a:rPr>
              <a:t>+ </a:t>
            </a:r>
            <a:r>
              <a:rPr lang="en-US" sz="2000" b="1" dirty="0">
                <a:solidFill>
                  <a:srgbClr val="FF0000"/>
                </a:solidFill>
              </a:rPr>
              <a:t>best practices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endParaRPr lang="en-NL" sz="20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9DE4B-635C-1D2B-E64C-B4D1EC08D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E88A9B-8A16-1752-C00A-C7AF66E0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638259-2F6B-28E3-0345-1B20E36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Dependency Inversion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B16729C9-5A11-BA30-7C7B-4E12081E0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C707E-9672-6907-3A95-AB403305A0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22737-A291-905F-62A4-088559797E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8</a:t>
            </a:fld>
            <a:endParaRPr lang="nl-NL"/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2D56F35F-F354-C220-6971-0280FF81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0" y="2314879"/>
            <a:ext cx="3833637" cy="25990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4DD72-387D-7A6D-6B81-3AE1CD02418C}"/>
              </a:ext>
            </a:extLst>
          </p:cNvPr>
          <p:cNvSpPr/>
          <p:nvPr/>
        </p:nvSpPr>
        <p:spPr>
          <a:xfrm>
            <a:off x="954593" y="1919125"/>
            <a:ext cx="11564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66C3-21F3-FBCA-51C2-DEF203CA3C96}"/>
              </a:ext>
            </a:extLst>
          </p:cNvPr>
          <p:cNvSpPr/>
          <p:nvPr/>
        </p:nvSpPr>
        <p:spPr>
          <a:xfrm>
            <a:off x="5272094" y="1959713"/>
            <a:ext cx="30173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Dependency Inversion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5A10B-C47C-F9A5-04E8-BF0EAEB716BB}"/>
              </a:ext>
            </a:extLst>
          </p:cNvPr>
          <p:cNvGrpSpPr/>
          <p:nvPr/>
        </p:nvGrpSpPr>
        <p:grpSpPr>
          <a:xfrm>
            <a:off x="5362114" y="2314879"/>
            <a:ext cx="3843311" cy="2649822"/>
            <a:chOff x="4741784" y="2073889"/>
            <a:chExt cx="3843311" cy="2649822"/>
          </a:xfrm>
        </p:grpSpPr>
        <p:pic>
          <p:nvPicPr>
            <p:cNvPr id="11" name="Picture 10" descr="A diagram of a software flow&#10;&#10;Description automatically generated">
              <a:extLst>
                <a:ext uri="{FF2B5EF4-FFF2-40B4-BE49-F238E27FC236}">
                  <a16:creationId xmlns:a16="http://schemas.microsoft.com/office/drawing/2014/main" id="{241F26D4-6904-F751-5C95-03EF0DA7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784" y="2118077"/>
              <a:ext cx="3843311" cy="2605634"/>
            </a:xfrm>
            <a:prstGeom prst="rect">
              <a:avLst/>
            </a:prstGeom>
          </p:spPr>
        </p:pic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C09C6F8A-B9FD-75AB-E505-DE65E7A405F5}"/>
                </a:ext>
              </a:extLst>
            </p:cNvPr>
            <p:cNvSpPr/>
            <p:nvPr/>
          </p:nvSpPr>
          <p:spPr>
            <a:xfrm rot="10800000">
              <a:off x="5084064" y="2118076"/>
              <a:ext cx="3174058" cy="2347289"/>
            </a:xfrm>
            <a:prstGeom prst="corner">
              <a:avLst>
                <a:gd name="adj1" fmla="val 61470"/>
                <a:gd name="adj2" fmla="val 61753"/>
              </a:avLst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4CD8CA-6D18-2237-13BC-0A68556FB740}"/>
                </a:ext>
              </a:extLst>
            </p:cNvPr>
            <p:cNvSpPr/>
            <p:nvPr/>
          </p:nvSpPr>
          <p:spPr>
            <a:xfrm>
              <a:off x="6892317" y="2073889"/>
              <a:ext cx="141160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Upstream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4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298E0-54A1-F90E-E05A-220E9A58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6F1459-E571-9AB4-BC6D-3AB3110396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D8AED1-F326-6E37-3697-7EBE7786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application structure</a:t>
            </a: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174525E0-E38D-CBFA-85CD-9437FBC09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B873B-6ACF-93F1-10A9-82D3BA0BA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94717-C9DC-1CB4-B3C3-1108602955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7EA090-5DEE-4B04-84FA-742DBB31BB84}" type="slidenum">
              <a:rPr lang="nl-NL" smtClean="0"/>
              <a:t>9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84556-8681-99C1-BCB7-C3FA34B7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04525"/>
            <a:ext cx="5029902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BLANGUAGEID" val="nl-NL"/>
</p:tagLst>
</file>

<file path=ppt/theme/theme1.xml><?xml version="1.0" encoding="utf-8"?>
<a:theme xmlns:a="http://schemas.openxmlformats.org/drawingml/2006/main" name="ilionx - Slidebuilder - 2022-2023">
  <a:themeElements>
    <a:clrScheme name="Aangepast 17">
      <a:dk1>
        <a:sysClr val="windowText" lastClr="000000"/>
      </a:dk1>
      <a:lt1>
        <a:sysClr val="window" lastClr="FFFFFF"/>
      </a:lt1>
      <a:dk2>
        <a:srgbClr val="404040"/>
      </a:dk2>
      <a:lt2>
        <a:srgbClr val="FFFFFF"/>
      </a:lt2>
      <a:accent1>
        <a:srgbClr val="E8003D"/>
      </a:accent1>
      <a:accent2>
        <a:srgbClr val="B3B3B3"/>
      </a:accent2>
      <a:accent3>
        <a:srgbClr val="F1668B"/>
      </a:accent3>
      <a:accent4>
        <a:srgbClr val="404040"/>
      </a:accent4>
      <a:accent5>
        <a:srgbClr val="666666"/>
      </a:accent5>
      <a:accent6>
        <a:srgbClr val="8D8D8D"/>
      </a:accent6>
      <a:hlink>
        <a:srgbClr val="E8003D"/>
      </a:hlink>
      <a:folHlink>
        <a:srgbClr val="404040"/>
      </a:folHlink>
    </a:clrScheme>
    <a:fontScheme name="ilionx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accent1"/>
          </a:solidFill>
          <a:bevel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3BF0AF-86D0-42D3-B890-6E945A2A56FC}">
  <we:reference id="f0374325-25b8-45fc-833b-b898ab52e116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TemplateConfiguration><![CDATA[{"slideVersion":1,"isValidatorEnabled":false,"isLocked":false,"elementsMetadata":[],"slideId":"638402993488888133","enableDocumentContentUpdater":false,"version":"2.0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837ECF5F81B4A8340416E08730807" ma:contentTypeVersion="18" ma:contentTypeDescription="Een nieuw document maken." ma:contentTypeScope="" ma:versionID="8ef56242be50b8e488a3c1b9a6479c12">
  <xsd:schema xmlns:xsd="http://www.w3.org/2001/XMLSchema" xmlns:xs="http://www.w3.org/2001/XMLSchema" xmlns:p="http://schemas.microsoft.com/office/2006/metadata/properties" xmlns:ns2="8c834da8-d766-41f9-bc31-9ad1072fb554" xmlns:ns3="a78a5690-975c-4582-a730-f5f594625cea" xmlns:ns4="0852055e-fdd9-4641-b827-97bbb86977d1" targetNamespace="http://schemas.microsoft.com/office/2006/metadata/properties" ma:root="true" ma:fieldsID="7421f17aa23ecbdecc890a122bd8bf7e" ns2:_="" ns3:_="" ns4:_="">
    <xsd:import namespace="8c834da8-d766-41f9-bc31-9ad1072fb554"/>
    <xsd:import namespace="a78a5690-975c-4582-a730-f5f594625cea"/>
    <xsd:import namespace="0852055e-fdd9-4641-b827-97bbb86977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4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834da8-d766-41f9-bc31-9ad1072fb5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03c5bab1-1748-41a8-be1e-ad78eca0e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a5690-975c-4582-a730-f5f594625ce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2055e-fdd9-4641-b827-97bbb86977d1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d8a75164-fe5f-4080-9312-a10e9a731bc8}" ma:internalName="TaxCatchAll" ma:showField="CatchAllData" ma:web="a78a5690-975c-4582-a730-f5f594625c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2,"isValidatorEnabled":false,"isLocked":false,"elementsMetadata":[],"slideId":"637963425762541197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834da8-d766-41f9-bc31-9ad1072fb554">
      <Terms xmlns="http://schemas.microsoft.com/office/infopath/2007/PartnerControls"/>
    </lcf76f155ced4ddcb4097134ff3c332f>
    <TaxCatchAll xmlns="0852055e-fdd9-4641-b827-97bbb86977d1" xsi:nil="true"/>
  </documentManagement>
</p:properties>
</file>

<file path=customXml/itemProps1.xml><?xml version="1.0" encoding="utf-8"?>
<ds:datastoreItem xmlns:ds="http://schemas.openxmlformats.org/officeDocument/2006/customXml" ds:itemID="{0D43423E-C7C2-4D67-8E03-56531E9673AC}">
  <ds:schemaRefs/>
</ds:datastoreItem>
</file>

<file path=customXml/itemProps2.xml><?xml version="1.0" encoding="utf-8"?>
<ds:datastoreItem xmlns:ds="http://schemas.openxmlformats.org/officeDocument/2006/customXml" ds:itemID="{1144DF2B-8DAC-4C0E-BCCD-6D339F8C40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E5A26C-3B21-4EDB-A303-7C46BF35B2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834da8-d766-41f9-bc31-9ad1072fb554"/>
    <ds:schemaRef ds:uri="a78a5690-975c-4582-a730-f5f594625cea"/>
    <ds:schemaRef ds:uri="0852055e-fdd9-4641-b827-97bbb86977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22C7303-72A6-4E85-A1D5-BF47259BC684}">
  <ds:schemaRefs/>
</ds:datastoreItem>
</file>

<file path=customXml/itemProps5.xml><?xml version="1.0" encoding="utf-8"?>
<ds:datastoreItem xmlns:ds="http://schemas.openxmlformats.org/officeDocument/2006/customXml" ds:itemID="{DBDD5CB8-6C90-4163-984D-E8442749FFB4}">
  <ds:schemaRefs/>
</ds:datastoreItem>
</file>

<file path=customXml/itemProps6.xml><?xml version="1.0" encoding="utf-8"?>
<ds:datastoreItem xmlns:ds="http://schemas.openxmlformats.org/officeDocument/2006/customXml" ds:itemID="{990E3AF5-1226-4B43-B5AF-25B567757E4E}">
  <ds:schemaRefs/>
</ds:datastoreItem>
</file>

<file path=customXml/itemProps7.xml><?xml version="1.0" encoding="utf-8"?>
<ds:datastoreItem xmlns:ds="http://schemas.openxmlformats.org/officeDocument/2006/customXml" ds:itemID="{ADFBD9AB-5B79-4B4C-94F4-98225F4D6213}">
  <ds:schemaRefs>
    <ds:schemaRef ds:uri="http://schemas.microsoft.com/office/2006/metadata/properties"/>
    <ds:schemaRef ds:uri="http://schemas.microsoft.com/office/infopath/2007/PartnerControls"/>
    <ds:schemaRef ds:uri="8c834da8-d766-41f9-bc31-9ad1072fb554"/>
    <ds:schemaRef ds:uri="0852055e-fdd9-4641-b827-97bbb86977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1031</Words>
  <Application>Microsoft Office PowerPoint</Application>
  <PresentationFormat>Widescreen</PresentationFormat>
  <Paragraphs>214</Paragraphs>
  <Slides>33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Cascadia Code</vt:lpstr>
      <vt:lpstr>Consolas</vt:lpstr>
      <vt:lpstr>Courier New</vt:lpstr>
      <vt:lpstr>Tenorite</vt:lpstr>
      <vt:lpstr>Wingdings</vt:lpstr>
      <vt:lpstr>ilionx - Slidebuilder - 2022-2023</vt:lpstr>
      <vt:lpstr>Rethinking Modularity: Structural, Runtime, and Functional Patterns for Scalable Systems</vt:lpstr>
      <vt:lpstr>Who am I?</vt:lpstr>
      <vt:lpstr>Contents</vt:lpstr>
      <vt:lpstr> Introduction</vt:lpstr>
      <vt:lpstr>Coupling, Cohesion and Modularity</vt:lpstr>
      <vt:lpstr>2. Hexagonal Architecture</vt:lpstr>
      <vt:lpstr>Hexagonal architecture</vt:lpstr>
      <vt:lpstr>Dependency Inversion</vt:lpstr>
      <vt:lpstr>Example of application structure</vt:lpstr>
      <vt:lpstr>Hexagonal architecture is an enabler</vt:lpstr>
      <vt:lpstr>3.1 Java Modules</vt:lpstr>
      <vt:lpstr>Advantages of Java modules</vt:lpstr>
      <vt:lpstr>Example of application structure</vt:lpstr>
      <vt:lpstr>3.2 Spring Modulith</vt:lpstr>
      <vt:lpstr>What does Spring Modulith do?</vt:lpstr>
      <vt:lpstr>Spring Modulith example</vt:lpstr>
      <vt:lpstr>3.3 Multi-container setups with Spring</vt:lpstr>
      <vt:lpstr>Multiple Spring Application Contexts</vt:lpstr>
      <vt:lpstr>Example</vt:lpstr>
      <vt:lpstr>4. Event Sourcing</vt:lpstr>
      <vt:lpstr>Event Modeling</vt:lpstr>
      <vt:lpstr>Event Modeling – 4 Patterns that result in vertical slices</vt:lpstr>
      <vt:lpstr>Event Sourcing vs CRUD</vt:lpstr>
      <vt:lpstr>Advantages of event-sourcing</vt:lpstr>
      <vt:lpstr>Example: Space Invaders A fun introduction to Event Sourcing</vt:lpstr>
      <vt:lpstr>Game code overview</vt:lpstr>
      <vt:lpstr>Debugging with Space Invaders</vt:lpstr>
      <vt:lpstr>Example: Time Travel with Space Invaders</vt:lpstr>
      <vt:lpstr>5. Conclusion</vt:lpstr>
      <vt:lpstr>A Philosophical 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Rademaker</dc:creator>
  <cp:lastModifiedBy>Auke Haanstra</cp:lastModifiedBy>
  <cp:revision>10</cp:revision>
  <dcterms:created xsi:type="dcterms:W3CDTF">2025-08-20T14:51:28Z</dcterms:created>
  <dcterms:modified xsi:type="dcterms:W3CDTF">2025-11-07T12:40:54Z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0x010100A5A837ECF5F81B4A8340416E08730807</vt:lpwstr>
  </property>
  <property fmtid="{D5CDD505-2E9C-101B-9397-08002B2CF9AE}" pid="3" name="MediaServiceImageTags">
    <vt:lpwstr/>
  </property>
</Properties>
</file>